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 id="2147483680" r:id="rId5"/>
  </p:sldMasterIdLst>
  <p:notesMasterIdLst>
    <p:notesMasterId r:id="rId32"/>
  </p:notesMasterIdLst>
  <p:sldIdLst>
    <p:sldId id="257" r:id="rId6"/>
    <p:sldId id="263" r:id="rId7"/>
    <p:sldId id="264" r:id="rId8"/>
    <p:sldId id="265" r:id="rId9"/>
    <p:sldId id="266" r:id="rId10"/>
    <p:sldId id="368" r:id="rId11"/>
    <p:sldId id="369" r:id="rId12"/>
    <p:sldId id="370" r:id="rId13"/>
    <p:sldId id="371" r:id="rId14"/>
    <p:sldId id="372" r:id="rId15"/>
    <p:sldId id="373" r:id="rId16"/>
    <p:sldId id="374" r:id="rId17"/>
    <p:sldId id="375" r:id="rId18"/>
    <p:sldId id="376" r:id="rId19"/>
    <p:sldId id="377" r:id="rId20"/>
    <p:sldId id="378" r:id="rId21"/>
    <p:sldId id="379" r:id="rId22"/>
    <p:sldId id="385" r:id="rId23"/>
    <p:sldId id="386" r:id="rId24"/>
    <p:sldId id="380" r:id="rId25"/>
    <p:sldId id="381" r:id="rId26"/>
    <p:sldId id="382" r:id="rId27"/>
    <p:sldId id="383" r:id="rId28"/>
    <p:sldId id="384" r:id="rId29"/>
    <p:sldId id="287" r:id="rId30"/>
    <p:sldId id="303" r:id="rId31"/>
  </p:sldIdLst>
  <p:sldSz cx="9144000" cy="5143500" type="screen16x9"/>
  <p:notesSz cx="6858000" cy="9144000"/>
  <p:embeddedFontLst>
    <p:embeddedFont>
      <p:font typeface="Calibri" panose="020F0502020204030204" pitchFamily="34" charset="0"/>
      <p:regular r:id="rId33"/>
      <p:bold r:id="rId34"/>
      <p:italic r:id="rId35"/>
      <p:boldItalic r:id="rId36"/>
    </p:embeddedFont>
    <p:embeddedFont>
      <p:font typeface="Open Sans" panose="020B0606030504020204" pitchFamily="34" charset="0"/>
      <p:regular r:id="rId37"/>
      <p:bold r:id="rId38"/>
      <p:italic r:id="rId39"/>
      <p:boldItalic r:id="rId40"/>
    </p:embeddedFont>
    <p:embeddedFont>
      <p:font typeface="Proxima Nova" panose="02000506030000020004"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6" roundtripDataSignature="AMtx7mjo7hB3lj2l8LsHWdUe10mxEAXt1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CEBA53-6797-394F-87AF-D1F1B151FEAA}" v="7" dt="2023-05-17T13:51:05.990"/>
    <p1510:client id="{C20CBC65-7683-E667-0B15-5BBEC2A31C27}" v="18" dt="2023-06-22T15:39:25.807"/>
  </p1510:revLst>
</p1510:revInfo>
</file>

<file path=ppt/tableStyles.xml><?xml version="1.0" encoding="utf-8"?>
<a:tblStyleLst xmlns:a="http://schemas.openxmlformats.org/drawingml/2006/main" def="{169C5322-CE69-4C17-9F11-074B851A5BDA}">
  <a:tblStyle styleId="{169C5322-CE69-4C17-9F11-074B851A5BDA}"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34"/>
    <p:restoredTop sz="94703"/>
  </p:normalViewPr>
  <p:slideViewPr>
    <p:cSldViewPr snapToGrid="0">
      <p:cViewPr varScale="1">
        <p:scale>
          <a:sx n="206" d="100"/>
          <a:sy n="206" d="100"/>
        </p:scale>
        <p:origin x="23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7.fntdata"/><Relationship Id="rId10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font" Target="fonts/font2.fntdata"/><Relationship Id="rId42" Type="http://schemas.openxmlformats.org/officeDocument/2006/relationships/font" Target="fonts/font10.fntdata"/><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07" Type="http://schemas.openxmlformats.org/officeDocument/2006/relationships/presProps" Target="presProps.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11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4.fntdata"/><Relationship Id="rId106" Type="http://customschemas.google.com/relationships/presentationmetadata" Target="meta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font" Target="fonts/font12.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font" Target="fonts/font3.fntdata"/><Relationship Id="rId43" Type="http://schemas.openxmlformats.org/officeDocument/2006/relationships/font" Target="fonts/font11.fntdata"/><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1.fntdata"/><Relationship Id="rId38" Type="http://schemas.openxmlformats.org/officeDocument/2006/relationships/font" Target="fonts/font6.fntdata"/><Relationship Id="rId108"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font" Target="fonts/font9.fntdata"/><Relationship Id="rId11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17586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6475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89529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36590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6456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7340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317490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863103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398276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23513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2" name="Google Shape;32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03425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403152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879550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08205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328480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7" name="Google Shape;527;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320475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5" name="Google Shape;1125;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6" name="Google Shape;1126;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2" name="Google Shape;33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5" name="Google Shape;35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5" name="Google Shape;35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8547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940737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997706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64250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
  <p:cSld name="Title Only ">
    <p:spTree>
      <p:nvGrpSpPr>
        <p:cNvPr id="1" name="Shape 12"/>
        <p:cNvGrpSpPr/>
        <p:nvPr/>
      </p:nvGrpSpPr>
      <p:grpSpPr>
        <a:xfrm>
          <a:off x="0" y="0"/>
          <a:ext cx="0" cy="0"/>
          <a:chOff x="0" y="0"/>
          <a:chExt cx="0" cy="0"/>
        </a:xfrm>
      </p:grpSpPr>
      <p:sp>
        <p:nvSpPr>
          <p:cNvPr id="13" name="Google Shape;13;p51"/>
          <p:cNvSpPr txBox="1">
            <a:spLocks noGrp="1"/>
          </p:cNvSpPr>
          <p:nvPr>
            <p:ph type="title"/>
          </p:nvPr>
        </p:nvSpPr>
        <p:spPr>
          <a:xfrm>
            <a:off x="457864" y="324471"/>
            <a:ext cx="8228271" cy="5290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51"/>
          <p:cNvSpPr txBox="1"/>
          <p:nvPr/>
        </p:nvSpPr>
        <p:spPr>
          <a:xfrm>
            <a:off x="247828" y="4809581"/>
            <a:ext cx="457022"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A5A5A5"/>
                </a:solidFill>
                <a:latin typeface="Proxima Nova"/>
                <a:ea typeface="Proxima Nova"/>
                <a:cs typeface="Proxima Nova"/>
                <a:sym typeface="Proxima Nova"/>
              </a:rPr>
              <a:t>‹#›</a:t>
            </a:fld>
            <a:endParaRPr sz="800" b="0" i="0" u="none" strike="noStrike" cap="none">
              <a:solidFill>
                <a:srgbClr val="A5A5A5"/>
              </a:solidFill>
              <a:latin typeface="Proxima Nova"/>
              <a:ea typeface="Proxima Nova"/>
              <a:cs typeface="Proxima Nova"/>
              <a:sym typeface="Proxima Nova"/>
            </a:endParaRPr>
          </a:p>
        </p:txBody>
      </p:sp>
      <p:pic>
        <p:nvPicPr>
          <p:cNvPr id="15" name="Google Shape;15;p51"/>
          <p:cNvPicPr preferRelativeResize="0"/>
          <p:nvPr/>
        </p:nvPicPr>
        <p:blipFill rotWithShape="1">
          <a:blip r:embed="rId2">
            <a:alphaModFix/>
          </a:blip>
          <a:srcRect/>
          <a:stretch/>
        </p:blipFill>
        <p:spPr>
          <a:xfrm>
            <a:off x="8709598" y="4759191"/>
            <a:ext cx="373147" cy="37314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225"/>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 You - Dark">
  <p:cSld name="Thank You - Dark">
    <p:bg>
      <p:bgPr>
        <a:solidFill>
          <a:schemeClr val="dk2"/>
        </a:solidFill>
        <a:effectLst/>
      </p:bgPr>
    </p:bg>
    <p:spTree>
      <p:nvGrpSpPr>
        <p:cNvPr id="1" name="Shape 226"/>
        <p:cNvGrpSpPr/>
        <p:nvPr/>
      </p:nvGrpSpPr>
      <p:grpSpPr>
        <a:xfrm>
          <a:off x="0" y="0"/>
          <a:ext cx="0" cy="0"/>
          <a:chOff x="0" y="0"/>
          <a:chExt cx="0" cy="0"/>
        </a:xfrm>
      </p:grpSpPr>
      <p:sp>
        <p:nvSpPr>
          <p:cNvPr id="227" name="Google Shape;227;p78"/>
          <p:cNvSpPr txBox="1">
            <a:spLocks noGrp="1"/>
          </p:cNvSpPr>
          <p:nvPr>
            <p:ph type="ctrTitle"/>
          </p:nvPr>
        </p:nvSpPr>
        <p:spPr>
          <a:xfrm>
            <a:off x="800098" y="2313999"/>
            <a:ext cx="7543800" cy="458899"/>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Clr>
                <a:schemeClr val="lt1"/>
              </a:buClr>
              <a:buSzPts val="4400"/>
              <a:buFont typeface="Proxima Nova"/>
              <a:buNone/>
              <a:defRPr sz="4400" b="1"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8" name="Google Shape;228;p78"/>
          <p:cNvSpPr txBox="1">
            <a:spLocks noGrp="1"/>
          </p:cNvSpPr>
          <p:nvPr>
            <p:ph type="body" idx="1"/>
          </p:nvPr>
        </p:nvSpPr>
        <p:spPr>
          <a:xfrm>
            <a:off x="2135186" y="3198614"/>
            <a:ext cx="4873625" cy="379412"/>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750"/>
              </a:spcBef>
              <a:spcAft>
                <a:spcPts val="0"/>
              </a:spcAft>
              <a:buSzPts val="1400"/>
              <a:buNone/>
              <a:defRPr sz="1400" b="0" i="0">
                <a:solidFill>
                  <a:schemeClr val="lt1"/>
                </a:solidFill>
                <a:latin typeface="Proxima Nova"/>
                <a:ea typeface="Proxima Nova"/>
                <a:cs typeface="Proxima Nova"/>
                <a:sym typeface="Proxima Nova"/>
              </a:defRPr>
            </a:lvl1pPr>
            <a:lvl2pPr marL="914400" lvl="1" indent="-342900" algn="l">
              <a:lnSpc>
                <a:spcPct val="100000"/>
              </a:lnSpc>
              <a:spcBef>
                <a:spcPts val="375"/>
              </a:spcBef>
              <a:spcAft>
                <a:spcPts val="0"/>
              </a:spcAft>
              <a:buSzPts val="1800"/>
              <a:buChar char="•"/>
              <a:defRPr/>
            </a:lvl2pPr>
            <a:lvl3pPr marL="1371600" lvl="2" indent="-342900" algn="l">
              <a:lnSpc>
                <a:spcPct val="100000"/>
              </a:lnSpc>
              <a:spcBef>
                <a:spcPts val="375"/>
              </a:spcBef>
              <a:spcAft>
                <a:spcPts val="0"/>
              </a:spcAft>
              <a:buSzPts val="1800"/>
              <a:buChar char="•"/>
              <a:defRPr/>
            </a:lvl3pPr>
            <a:lvl4pPr marL="1828800" lvl="3" indent="-342900" algn="l">
              <a:lnSpc>
                <a:spcPct val="100000"/>
              </a:lnSpc>
              <a:spcBef>
                <a:spcPts val="375"/>
              </a:spcBef>
              <a:spcAft>
                <a:spcPts val="0"/>
              </a:spcAft>
              <a:buSzPts val="1800"/>
              <a:buChar char="•"/>
              <a:defRPr/>
            </a:lvl4pPr>
            <a:lvl5pPr marL="2286000" lvl="4" indent="-342900" algn="l">
              <a:lnSpc>
                <a:spcPct val="100000"/>
              </a:lnSpc>
              <a:spcBef>
                <a:spcPts val="375"/>
              </a:spcBef>
              <a:spcAft>
                <a:spcPts val="0"/>
              </a:spcAft>
              <a:buSzPts val="1800"/>
              <a:buChar char="•"/>
              <a:defRPr/>
            </a:lvl5pPr>
            <a:lvl6pPr marL="2743200" lvl="5" indent="-342900" algn="l">
              <a:lnSpc>
                <a:spcPct val="90000"/>
              </a:lnSpc>
              <a:spcBef>
                <a:spcPts val="375"/>
              </a:spcBef>
              <a:spcAft>
                <a:spcPts val="0"/>
              </a:spcAft>
              <a:buClr>
                <a:schemeClr val="lt1"/>
              </a:buClr>
              <a:buSzPts val="1800"/>
              <a:buChar char="•"/>
              <a:defRPr/>
            </a:lvl6pPr>
            <a:lvl7pPr marL="3200400" lvl="6" indent="-342900" algn="l">
              <a:lnSpc>
                <a:spcPct val="90000"/>
              </a:lnSpc>
              <a:spcBef>
                <a:spcPts val="375"/>
              </a:spcBef>
              <a:spcAft>
                <a:spcPts val="0"/>
              </a:spcAft>
              <a:buClr>
                <a:schemeClr val="lt1"/>
              </a:buClr>
              <a:buSzPts val="1800"/>
              <a:buChar char="•"/>
              <a:defRPr/>
            </a:lvl7pPr>
            <a:lvl8pPr marL="3657600" lvl="7" indent="-342900" algn="l">
              <a:lnSpc>
                <a:spcPct val="90000"/>
              </a:lnSpc>
              <a:spcBef>
                <a:spcPts val="375"/>
              </a:spcBef>
              <a:spcAft>
                <a:spcPts val="0"/>
              </a:spcAft>
              <a:buClr>
                <a:schemeClr val="lt1"/>
              </a:buClr>
              <a:buSzPts val="1800"/>
              <a:buChar char="•"/>
              <a:defRPr/>
            </a:lvl8pPr>
            <a:lvl9pPr marL="4114800" lvl="8" indent="-342900" algn="l">
              <a:lnSpc>
                <a:spcPct val="90000"/>
              </a:lnSpc>
              <a:spcBef>
                <a:spcPts val="375"/>
              </a:spcBef>
              <a:spcAft>
                <a:spcPts val="0"/>
              </a:spcAft>
              <a:buClr>
                <a:schemeClr val="lt1"/>
              </a:buClr>
              <a:buSzPts val="1800"/>
              <a:buChar char="•"/>
              <a:defRPr/>
            </a:lvl9pPr>
          </a:lstStyle>
          <a:p>
            <a:endParaRPr/>
          </a:p>
        </p:txBody>
      </p:sp>
      <p:sp>
        <p:nvSpPr>
          <p:cNvPr id="229" name="Google Shape;229;p78"/>
          <p:cNvSpPr txBox="1">
            <a:spLocks noGrp="1"/>
          </p:cNvSpPr>
          <p:nvPr>
            <p:ph type="body" idx="2"/>
          </p:nvPr>
        </p:nvSpPr>
        <p:spPr>
          <a:xfrm>
            <a:off x="2135186" y="4755446"/>
            <a:ext cx="4873625" cy="379412"/>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750"/>
              </a:spcBef>
              <a:spcAft>
                <a:spcPts val="0"/>
              </a:spcAft>
              <a:buSzPts val="1200"/>
              <a:buNone/>
              <a:defRPr sz="1200" b="0" i="0">
                <a:solidFill>
                  <a:schemeClr val="lt1"/>
                </a:solidFill>
                <a:latin typeface="Proxima Nova"/>
                <a:ea typeface="Proxima Nova"/>
                <a:cs typeface="Proxima Nova"/>
                <a:sym typeface="Proxima Nova"/>
              </a:defRPr>
            </a:lvl1pPr>
            <a:lvl2pPr marL="914400" lvl="1" indent="-342900" algn="l">
              <a:lnSpc>
                <a:spcPct val="100000"/>
              </a:lnSpc>
              <a:spcBef>
                <a:spcPts val="375"/>
              </a:spcBef>
              <a:spcAft>
                <a:spcPts val="0"/>
              </a:spcAft>
              <a:buSzPts val="1800"/>
              <a:buChar char="•"/>
              <a:defRPr/>
            </a:lvl2pPr>
            <a:lvl3pPr marL="1371600" lvl="2" indent="-342900" algn="l">
              <a:lnSpc>
                <a:spcPct val="100000"/>
              </a:lnSpc>
              <a:spcBef>
                <a:spcPts val="375"/>
              </a:spcBef>
              <a:spcAft>
                <a:spcPts val="0"/>
              </a:spcAft>
              <a:buSzPts val="1800"/>
              <a:buChar char="•"/>
              <a:defRPr/>
            </a:lvl3pPr>
            <a:lvl4pPr marL="1828800" lvl="3" indent="-342900" algn="l">
              <a:lnSpc>
                <a:spcPct val="100000"/>
              </a:lnSpc>
              <a:spcBef>
                <a:spcPts val="375"/>
              </a:spcBef>
              <a:spcAft>
                <a:spcPts val="0"/>
              </a:spcAft>
              <a:buSzPts val="1800"/>
              <a:buChar char="•"/>
              <a:defRPr/>
            </a:lvl4pPr>
            <a:lvl5pPr marL="2286000" lvl="4" indent="-342900" algn="l">
              <a:lnSpc>
                <a:spcPct val="100000"/>
              </a:lnSpc>
              <a:spcBef>
                <a:spcPts val="375"/>
              </a:spcBef>
              <a:spcAft>
                <a:spcPts val="0"/>
              </a:spcAft>
              <a:buSzPts val="1800"/>
              <a:buChar char="•"/>
              <a:defRPr/>
            </a:lvl5pPr>
            <a:lvl6pPr marL="2743200" lvl="5" indent="-342900" algn="l">
              <a:lnSpc>
                <a:spcPct val="90000"/>
              </a:lnSpc>
              <a:spcBef>
                <a:spcPts val="375"/>
              </a:spcBef>
              <a:spcAft>
                <a:spcPts val="0"/>
              </a:spcAft>
              <a:buClr>
                <a:schemeClr val="lt1"/>
              </a:buClr>
              <a:buSzPts val="1800"/>
              <a:buChar char="•"/>
              <a:defRPr/>
            </a:lvl6pPr>
            <a:lvl7pPr marL="3200400" lvl="6" indent="-342900" algn="l">
              <a:lnSpc>
                <a:spcPct val="90000"/>
              </a:lnSpc>
              <a:spcBef>
                <a:spcPts val="375"/>
              </a:spcBef>
              <a:spcAft>
                <a:spcPts val="0"/>
              </a:spcAft>
              <a:buClr>
                <a:schemeClr val="lt1"/>
              </a:buClr>
              <a:buSzPts val="1800"/>
              <a:buChar char="•"/>
              <a:defRPr/>
            </a:lvl7pPr>
            <a:lvl8pPr marL="3657600" lvl="7" indent="-342900" algn="l">
              <a:lnSpc>
                <a:spcPct val="90000"/>
              </a:lnSpc>
              <a:spcBef>
                <a:spcPts val="375"/>
              </a:spcBef>
              <a:spcAft>
                <a:spcPts val="0"/>
              </a:spcAft>
              <a:buClr>
                <a:schemeClr val="lt1"/>
              </a:buClr>
              <a:buSzPts val="1800"/>
              <a:buChar char="•"/>
              <a:defRPr/>
            </a:lvl8pPr>
            <a:lvl9pPr marL="4114800" lvl="8" indent="-342900" algn="l">
              <a:lnSpc>
                <a:spcPct val="90000"/>
              </a:lnSpc>
              <a:spcBef>
                <a:spcPts val="375"/>
              </a:spcBef>
              <a:spcAft>
                <a:spcPts val="0"/>
              </a:spcAft>
              <a:buClr>
                <a:schemeClr val="lt1"/>
              </a:buClr>
              <a:buSzPts val="1800"/>
              <a:buChar char="•"/>
              <a:defRPr/>
            </a:lvl9pPr>
          </a:lstStyle>
          <a:p>
            <a:endParaRPr/>
          </a:p>
        </p:txBody>
      </p:sp>
      <p:cxnSp>
        <p:nvCxnSpPr>
          <p:cNvPr id="230" name="Google Shape;230;p78"/>
          <p:cNvCxnSpPr/>
          <p:nvPr/>
        </p:nvCxnSpPr>
        <p:spPr>
          <a:xfrm>
            <a:off x="3886200" y="2967164"/>
            <a:ext cx="1371600" cy="0"/>
          </a:xfrm>
          <a:prstGeom prst="straightConnector1">
            <a:avLst/>
          </a:prstGeom>
          <a:noFill/>
          <a:ln w="38100" cap="flat" cmpd="sng">
            <a:solidFill>
              <a:schemeClr val="accent1"/>
            </a:solidFill>
            <a:prstDash val="solid"/>
            <a:miter lim="800000"/>
            <a:headEnd type="none" w="sm" len="sm"/>
            <a:tailEnd type="none" w="sm" len="sm"/>
          </a:ln>
        </p:spPr>
      </p:cxnSp>
      <p:pic>
        <p:nvPicPr>
          <p:cNvPr id="231" name="Google Shape;231;p78"/>
          <p:cNvPicPr preferRelativeResize="0"/>
          <p:nvPr/>
        </p:nvPicPr>
        <p:blipFill rotWithShape="1">
          <a:blip r:embed="rId2">
            <a:alphaModFix/>
          </a:blip>
          <a:srcRect/>
          <a:stretch/>
        </p:blipFill>
        <p:spPr>
          <a:xfrm>
            <a:off x="8709598" y="4759191"/>
            <a:ext cx="373147" cy="373147"/>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 You - White">
  <p:cSld name="Thank You - White">
    <p:bg>
      <p:bgPr>
        <a:solidFill>
          <a:schemeClr val="lt1"/>
        </a:solidFill>
        <a:effectLst/>
      </p:bgPr>
    </p:bg>
    <p:spTree>
      <p:nvGrpSpPr>
        <p:cNvPr id="1" name="Shape 232"/>
        <p:cNvGrpSpPr/>
        <p:nvPr/>
      </p:nvGrpSpPr>
      <p:grpSpPr>
        <a:xfrm>
          <a:off x="0" y="0"/>
          <a:ext cx="0" cy="0"/>
          <a:chOff x="0" y="0"/>
          <a:chExt cx="0" cy="0"/>
        </a:xfrm>
      </p:grpSpPr>
      <p:sp>
        <p:nvSpPr>
          <p:cNvPr id="233" name="Google Shape;233;p80"/>
          <p:cNvSpPr txBox="1">
            <a:spLocks noGrp="1"/>
          </p:cNvSpPr>
          <p:nvPr>
            <p:ph type="ctrTitle"/>
          </p:nvPr>
        </p:nvSpPr>
        <p:spPr>
          <a:xfrm>
            <a:off x="800098" y="2313999"/>
            <a:ext cx="7543800" cy="458899"/>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Clr>
                <a:schemeClr val="dk1"/>
              </a:buClr>
              <a:buSzPts val="4400"/>
              <a:buFont typeface="Proxima Nova"/>
              <a:buNone/>
              <a:defRPr sz="4400" b="1" i="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4" name="Google Shape;234;p80"/>
          <p:cNvSpPr txBox="1">
            <a:spLocks noGrp="1"/>
          </p:cNvSpPr>
          <p:nvPr>
            <p:ph type="body" idx="1"/>
          </p:nvPr>
        </p:nvSpPr>
        <p:spPr>
          <a:xfrm>
            <a:off x="2135186" y="3198614"/>
            <a:ext cx="4873625" cy="379412"/>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750"/>
              </a:spcBef>
              <a:spcAft>
                <a:spcPts val="0"/>
              </a:spcAft>
              <a:buSzPts val="1400"/>
              <a:buNone/>
              <a:defRPr sz="1400" b="0" i="0">
                <a:solidFill>
                  <a:schemeClr val="dk1"/>
                </a:solidFill>
                <a:latin typeface="Proxima Nova"/>
                <a:ea typeface="Proxima Nova"/>
                <a:cs typeface="Proxima Nova"/>
                <a:sym typeface="Proxima Nova"/>
              </a:defRPr>
            </a:lvl1pPr>
            <a:lvl2pPr marL="914400" lvl="1" indent="-342900" algn="l">
              <a:lnSpc>
                <a:spcPct val="100000"/>
              </a:lnSpc>
              <a:spcBef>
                <a:spcPts val="375"/>
              </a:spcBef>
              <a:spcAft>
                <a:spcPts val="0"/>
              </a:spcAft>
              <a:buSzPts val="1800"/>
              <a:buChar char="•"/>
              <a:defRPr/>
            </a:lvl2pPr>
            <a:lvl3pPr marL="1371600" lvl="2" indent="-342900" algn="l">
              <a:lnSpc>
                <a:spcPct val="100000"/>
              </a:lnSpc>
              <a:spcBef>
                <a:spcPts val="375"/>
              </a:spcBef>
              <a:spcAft>
                <a:spcPts val="0"/>
              </a:spcAft>
              <a:buSzPts val="1800"/>
              <a:buChar char="•"/>
              <a:defRPr/>
            </a:lvl3pPr>
            <a:lvl4pPr marL="1828800" lvl="3" indent="-342900" algn="l">
              <a:lnSpc>
                <a:spcPct val="100000"/>
              </a:lnSpc>
              <a:spcBef>
                <a:spcPts val="375"/>
              </a:spcBef>
              <a:spcAft>
                <a:spcPts val="0"/>
              </a:spcAft>
              <a:buSzPts val="1800"/>
              <a:buChar char="•"/>
              <a:defRPr/>
            </a:lvl4pPr>
            <a:lvl5pPr marL="2286000" lvl="4" indent="-342900" algn="l">
              <a:lnSpc>
                <a:spcPct val="100000"/>
              </a:lnSpc>
              <a:spcBef>
                <a:spcPts val="375"/>
              </a:spcBef>
              <a:spcAft>
                <a:spcPts val="0"/>
              </a:spcAft>
              <a:buSzPts val="1800"/>
              <a:buChar char="•"/>
              <a:defRPr/>
            </a:lvl5pPr>
            <a:lvl6pPr marL="2743200" lvl="5" indent="-342900" algn="l">
              <a:lnSpc>
                <a:spcPct val="90000"/>
              </a:lnSpc>
              <a:spcBef>
                <a:spcPts val="375"/>
              </a:spcBef>
              <a:spcAft>
                <a:spcPts val="0"/>
              </a:spcAft>
              <a:buClr>
                <a:schemeClr val="lt1"/>
              </a:buClr>
              <a:buSzPts val="1800"/>
              <a:buChar char="•"/>
              <a:defRPr/>
            </a:lvl6pPr>
            <a:lvl7pPr marL="3200400" lvl="6" indent="-342900" algn="l">
              <a:lnSpc>
                <a:spcPct val="90000"/>
              </a:lnSpc>
              <a:spcBef>
                <a:spcPts val="375"/>
              </a:spcBef>
              <a:spcAft>
                <a:spcPts val="0"/>
              </a:spcAft>
              <a:buClr>
                <a:schemeClr val="lt1"/>
              </a:buClr>
              <a:buSzPts val="1800"/>
              <a:buChar char="•"/>
              <a:defRPr/>
            </a:lvl7pPr>
            <a:lvl8pPr marL="3657600" lvl="7" indent="-342900" algn="l">
              <a:lnSpc>
                <a:spcPct val="90000"/>
              </a:lnSpc>
              <a:spcBef>
                <a:spcPts val="375"/>
              </a:spcBef>
              <a:spcAft>
                <a:spcPts val="0"/>
              </a:spcAft>
              <a:buClr>
                <a:schemeClr val="lt1"/>
              </a:buClr>
              <a:buSzPts val="1800"/>
              <a:buChar char="•"/>
              <a:defRPr/>
            </a:lvl8pPr>
            <a:lvl9pPr marL="4114800" lvl="8" indent="-342900" algn="l">
              <a:lnSpc>
                <a:spcPct val="90000"/>
              </a:lnSpc>
              <a:spcBef>
                <a:spcPts val="375"/>
              </a:spcBef>
              <a:spcAft>
                <a:spcPts val="0"/>
              </a:spcAft>
              <a:buClr>
                <a:schemeClr val="lt1"/>
              </a:buClr>
              <a:buSzPts val="1800"/>
              <a:buChar char="•"/>
              <a:defRPr/>
            </a:lvl9pPr>
          </a:lstStyle>
          <a:p>
            <a:endParaRPr/>
          </a:p>
        </p:txBody>
      </p:sp>
      <p:sp>
        <p:nvSpPr>
          <p:cNvPr id="235" name="Google Shape;235;p80"/>
          <p:cNvSpPr txBox="1">
            <a:spLocks noGrp="1"/>
          </p:cNvSpPr>
          <p:nvPr>
            <p:ph type="body" idx="2"/>
          </p:nvPr>
        </p:nvSpPr>
        <p:spPr>
          <a:xfrm>
            <a:off x="2135186" y="4755446"/>
            <a:ext cx="4873625" cy="379412"/>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750"/>
              </a:spcBef>
              <a:spcAft>
                <a:spcPts val="0"/>
              </a:spcAft>
              <a:buSzPts val="1200"/>
              <a:buNone/>
              <a:defRPr sz="1200" b="0" i="0">
                <a:solidFill>
                  <a:schemeClr val="dk1"/>
                </a:solidFill>
                <a:latin typeface="Proxima Nova"/>
                <a:ea typeface="Proxima Nova"/>
                <a:cs typeface="Proxima Nova"/>
                <a:sym typeface="Proxima Nova"/>
              </a:defRPr>
            </a:lvl1pPr>
            <a:lvl2pPr marL="914400" lvl="1" indent="-342900" algn="l">
              <a:lnSpc>
                <a:spcPct val="100000"/>
              </a:lnSpc>
              <a:spcBef>
                <a:spcPts val="375"/>
              </a:spcBef>
              <a:spcAft>
                <a:spcPts val="0"/>
              </a:spcAft>
              <a:buSzPts val="1800"/>
              <a:buChar char="•"/>
              <a:defRPr/>
            </a:lvl2pPr>
            <a:lvl3pPr marL="1371600" lvl="2" indent="-342900" algn="l">
              <a:lnSpc>
                <a:spcPct val="100000"/>
              </a:lnSpc>
              <a:spcBef>
                <a:spcPts val="375"/>
              </a:spcBef>
              <a:spcAft>
                <a:spcPts val="0"/>
              </a:spcAft>
              <a:buSzPts val="1800"/>
              <a:buChar char="•"/>
              <a:defRPr/>
            </a:lvl3pPr>
            <a:lvl4pPr marL="1828800" lvl="3" indent="-342900" algn="l">
              <a:lnSpc>
                <a:spcPct val="100000"/>
              </a:lnSpc>
              <a:spcBef>
                <a:spcPts val="375"/>
              </a:spcBef>
              <a:spcAft>
                <a:spcPts val="0"/>
              </a:spcAft>
              <a:buSzPts val="1800"/>
              <a:buChar char="•"/>
              <a:defRPr/>
            </a:lvl4pPr>
            <a:lvl5pPr marL="2286000" lvl="4" indent="-342900" algn="l">
              <a:lnSpc>
                <a:spcPct val="100000"/>
              </a:lnSpc>
              <a:spcBef>
                <a:spcPts val="375"/>
              </a:spcBef>
              <a:spcAft>
                <a:spcPts val="0"/>
              </a:spcAft>
              <a:buSzPts val="1800"/>
              <a:buChar char="•"/>
              <a:defRPr/>
            </a:lvl5pPr>
            <a:lvl6pPr marL="2743200" lvl="5" indent="-342900" algn="l">
              <a:lnSpc>
                <a:spcPct val="90000"/>
              </a:lnSpc>
              <a:spcBef>
                <a:spcPts val="375"/>
              </a:spcBef>
              <a:spcAft>
                <a:spcPts val="0"/>
              </a:spcAft>
              <a:buClr>
                <a:schemeClr val="lt1"/>
              </a:buClr>
              <a:buSzPts val="1800"/>
              <a:buChar char="•"/>
              <a:defRPr/>
            </a:lvl6pPr>
            <a:lvl7pPr marL="3200400" lvl="6" indent="-342900" algn="l">
              <a:lnSpc>
                <a:spcPct val="90000"/>
              </a:lnSpc>
              <a:spcBef>
                <a:spcPts val="375"/>
              </a:spcBef>
              <a:spcAft>
                <a:spcPts val="0"/>
              </a:spcAft>
              <a:buClr>
                <a:schemeClr val="lt1"/>
              </a:buClr>
              <a:buSzPts val="1800"/>
              <a:buChar char="•"/>
              <a:defRPr/>
            </a:lvl7pPr>
            <a:lvl8pPr marL="3657600" lvl="7" indent="-342900" algn="l">
              <a:lnSpc>
                <a:spcPct val="90000"/>
              </a:lnSpc>
              <a:spcBef>
                <a:spcPts val="375"/>
              </a:spcBef>
              <a:spcAft>
                <a:spcPts val="0"/>
              </a:spcAft>
              <a:buClr>
                <a:schemeClr val="lt1"/>
              </a:buClr>
              <a:buSzPts val="1800"/>
              <a:buChar char="•"/>
              <a:defRPr/>
            </a:lvl8pPr>
            <a:lvl9pPr marL="4114800" lvl="8" indent="-342900" algn="l">
              <a:lnSpc>
                <a:spcPct val="90000"/>
              </a:lnSpc>
              <a:spcBef>
                <a:spcPts val="375"/>
              </a:spcBef>
              <a:spcAft>
                <a:spcPts val="0"/>
              </a:spcAft>
              <a:buClr>
                <a:schemeClr val="lt1"/>
              </a:buClr>
              <a:buSzPts val="1800"/>
              <a:buChar char="•"/>
              <a:defRPr/>
            </a:lvl9pPr>
          </a:lstStyle>
          <a:p>
            <a:endParaRPr/>
          </a:p>
        </p:txBody>
      </p:sp>
      <p:cxnSp>
        <p:nvCxnSpPr>
          <p:cNvPr id="236" name="Google Shape;236;p80"/>
          <p:cNvCxnSpPr/>
          <p:nvPr/>
        </p:nvCxnSpPr>
        <p:spPr>
          <a:xfrm>
            <a:off x="3886200" y="2967164"/>
            <a:ext cx="1371600" cy="0"/>
          </a:xfrm>
          <a:prstGeom prst="straightConnector1">
            <a:avLst/>
          </a:prstGeom>
          <a:noFill/>
          <a:ln w="38100" cap="flat" cmpd="sng">
            <a:solidFill>
              <a:schemeClr val="accent1"/>
            </a:solidFill>
            <a:prstDash val="solid"/>
            <a:miter lim="800000"/>
            <a:headEnd type="none" w="sm" len="sm"/>
            <a:tailEnd type="none" w="sm" len="sm"/>
          </a:ln>
        </p:spPr>
      </p:cxnSp>
      <p:pic>
        <p:nvPicPr>
          <p:cNvPr id="237" name="Google Shape;237;p80"/>
          <p:cNvPicPr preferRelativeResize="0"/>
          <p:nvPr/>
        </p:nvPicPr>
        <p:blipFill rotWithShape="1">
          <a:blip r:embed="rId2">
            <a:alphaModFix/>
          </a:blip>
          <a:srcRect/>
          <a:stretch/>
        </p:blipFill>
        <p:spPr>
          <a:xfrm>
            <a:off x="8709598" y="4759191"/>
            <a:ext cx="373147" cy="373147"/>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 You - Dark">
  <p:cSld name="Thank You - Dark">
    <p:bg>
      <p:bgPr>
        <a:solidFill>
          <a:schemeClr val="dk2"/>
        </a:solidFill>
        <a:effectLst/>
      </p:bgPr>
    </p:bg>
    <p:spTree>
      <p:nvGrpSpPr>
        <p:cNvPr id="1" name="Shape 246"/>
        <p:cNvGrpSpPr/>
        <p:nvPr/>
      </p:nvGrpSpPr>
      <p:grpSpPr>
        <a:xfrm>
          <a:off x="0" y="0"/>
          <a:ext cx="0" cy="0"/>
          <a:chOff x="0" y="0"/>
          <a:chExt cx="0" cy="0"/>
        </a:xfrm>
      </p:grpSpPr>
      <p:sp>
        <p:nvSpPr>
          <p:cNvPr id="247" name="Google Shape;247;p79"/>
          <p:cNvSpPr txBox="1">
            <a:spLocks noGrp="1"/>
          </p:cNvSpPr>
          <p:nvPr>
            <p:ph type="ctrTitle"/>
          </p:nvPr>
        </p:nvSpPr>
        <p:spPr>
          <a:xfrm>
            <a:off x="800098" y="2313999"/>
            <a:ext cx="7543800" cy="458899"/>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Clr>
                <a:schemeClr val="lt1"/>
              </a:buClr>
              <a:buSzPts val="4400"/>
              <a:buFont typeface="Proxima Nova"/>
              <a:buNone/>
              <a:defRPr sz="4400" b="1"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8" name="Google Shape;248;p79"/>
          <p:cNvSpPr txBox="1">
            <a:spLocks noGrp="1"/>
          </p:cNvSpPr>
          <p:nvPr>
            <p:ph type="body" idx="1"/>
          </p:nvPr>
        </p:nvSpPr>
        <p:spPr>
          <a:xfrm>
            <a:off x="2135186" y="3198614"/>
            <a:ext cx="4873625" cy="379412"/>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750"/>
              </a:spcBef>
              <a:spcAft>
                <a:spcPts val="0"/>
              </a:spcAft>
              <a:buSzPts val="1400"/>
              <a:buNone/>
              <a:defRPr sz="1400" b="0" i="0">
                <a:solidFill>
                  <a:schemeClr val="lt1"/>
                </a:solidFill>
                <a:latin typeface="Proxima Nova"/>
                <a:ea typeface="Proxima Nova"/>
                <a:cs typeface="Proxima Nova"/>
                <a:sym typeface="Proxima Nova"/>
              </a:defRPr>
            </a:lvl1pPr>
            <a:lvl2pPr marL="914400" lvl="1" indent="-342900" algn="l">
              <a:lnSpc>
                <a:spcPct val="100000"/>
              </a:lnSpc>
              <a:spcBef>
                <a:spcPts val="375"/>
              </a:spcBef>
              <a:spcAft>
                <a:spcPts val="0"/>
              </a:spcAft>
              <a:buSzPts val="1800"/>
              <a:buChar char="•"/>
              <a:defRPr/>
            </a:lvl2pPr>
            <a:lvl3pPr marL="1371600" lvl="2" indent="-342900" algn="l">
              <a:lnSpc>
                <a:spcPct val="100000"/>
              </a:lnSpc>
              <a:spcBef>
                <a:spcPts val="375"/>
              </a:spcBef>
              <a:spcAft>
                <a:spcPts val="0"/>
              </a:spcAft>
              <a:buSzPts val="1800"/>
              <a:buChar char="•"/>
              <a:defRPr/>
            </a:lvl3pPr>
            <a:lvl4pPr marL="1828800" lvl="3" indent="-342900" algn="l">
              <a:lnSpc>
                <a:spcPct val="100000"/>
              </a:lnSpc>
              <a:spcBef>
                <a:spcPts val="375"/>
              </a:spcBef>
              <a:spcAft>
                <a:spcPts val="0"/>
              </a:spcAft>
              <a:buSzPts val="1800"/>
              <a:buChar char="•"/>
              <a:defRPr/>
            </a:lvl4pPr>
            <a:lvl5pPr marL="2286000" lvl="4" indent="-342900" algn="l">
              <a:lnSpc>
                <a:spcPct val="100000"/>
              </a:lnSpc>
              <a:spcBef>
                <a:spcPts val="375"/>
              </a:spcBef>
              <a:spcAft>
                <a:spcPts val="0"/>
              </a:spcAft>
              <a:buSzPts val="1800"/>
              <a:buChar char="•"/>
              <a:defRPr/>
            </a:lvl5pPr>
            <a:lvl6pPr marL="2743200" lvl="5" indent="-342900" algn="l">
              <a:lnSpc>
                <a:spcPct val="90000"/>
              </a:lnSpc>
              <a:spcBef>
                <a:spcPts val="375"/>
              </a:spcBef>
              <a:spcAft>
                <a:spcPts val="0"/>
              </a:spcAft>
              <a:buClr>
                <a:schemeClr val="lt1"/>
              </a:buClr>
              <a:buSzPts val="1800"/>
              <a:buChar char="•"/>
              <a:defRPr/>
            </a:lvl6pPr>
            <a:lvl7pPr marL="3200400" lvl="6" indent="-342900" algn="l">
              <a:lnSpc>
                <a:spcPct val="90000"/>
              </a:lnSpc>
              <a:spcBef>
                <a:spcPts val="375"/>
              </a:spcBef>
              <a:spcAft>
                <a:spcPts val="0"/>
              </a:spcAft>
              <a:buClr>
                <a:schemeClr val="lt1"/>
              </a:buClr>
              <a:buSzPts val="1800"/>
              <a:buChar char="•"/>
              <a:defRPr/>
            </a:lvl7pPr>
            <a:lvl8pPr marL="3657600" lvl="7" indent="-342900" algn="l">
              <a:lnSpc>
                <a:spcPct val="90000"/>
              </a:lnSpc>
              <a:spcBef>
                <a:spcPts val="375"/>
              </a:spcBef>
              <a:spcAft>
                <a:spcPts val="0"/>
              </a:spcAft>
              <a:buClr>
                <a:schemeClr val="lt1"/>
              </a:buClr>
              <a:buSzPts val="1800"/>
              <a:buChar char="•"/>
              <a:defRPr/>
            </a:lvl8pPr>
            <a:lvl9pPr marL="4114800" lvl="8" indent="-342900" algn="l">
              <a:lnSpc>
                <a:spcPct val="90000"/>
              </a:lnSpc>
              <a:spcBef>
                <a:spcPts val="375"/>
              </a:spcBef>
              <a:spcAft>
                <a:spcPts val="0"/>
              </a:spcAft>
              <a:buClr>
                <a:schemeClr val="lt1"/>
              </a:buClr>
              <a:buSzPts val="1800"/>
              <a:buChar char="•"/>
              <a:defRPr/>
            </a:lvl9pPr>
          </a:lstStyle>
          <a:p>
            <a:endParaRPr/>
          </a:p>
        </p:txBody>
      </p:sp>
      <p:sp>
        <p:nvSpPr>
          <p:cNvPr id="249" name="Google Shape;249;p79"/>
          <p:cNvSpPr txBox="1">
            <a:spLocks noGrp="1"/>
          </p:cNvSpPr>
          <p:nvPr>
            <p:ph type="body" idx="2"/>
          </p:nvPr>
        </p:nvSpPr>
        <p:spPr>
          <a:xfrm>
            <a:off x="2135186" y="4755446"/>
            <a:ext cx="4873625" cy="379412"/>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750"/>
              </a:spcBef>
              <a:spcAft>
                <a:spcPts val="0"/>
              </a:spcAft>
              <a:buSzPts val="1200"/>
              <a:buNone/>
              <a:defRPr sz="1200" b="0" i="0">
                <a:solidFill>
                  <a:schemeClr val="lt1"/>
                </a:solidFill>
                <a:latin typeface="Proxima Nova"/>
                <a:ea typeface="Proxima Nova"/>
                <a:cs typeface="Proxima Nova"/>
                <a:sym typeface="Proxima Nova"/>
              </a:defRPr>
            </a:lvl1pPr>
            <a:lvl2pPr marL="914400" lvl="1" indent="-342900" algn="l">
              <a:lnSpc>
                <a:spcPct val="100000"/>
              </a:lnSpc>
              <a:spcBef>
                <a:spcPts val="375"/>
              </a:spcBef>
              <a:spcAft>
                <a:spcPts val="0"/>
              </a:spcAft>
              <a:buSzPts val="1800"/>
              <a:buChar char="•"/>
              <a:defRPr/>
            </a:lvl2pPr>
            <a:lvl3pPr marL="1371600" lvl="2" indent="-342900" algn="l">
              <a:lnSpc>
                <a:spcPct val="100000"/>
              </a:lnSpc>
              <a:spcBef>
                <a:spcPts val="375"/>
              </a:spcBef>
              <a:spcAft>
                <a:spcPts val="0"/>
              </a:spcAft>
              <a:buSzPts val="1800"/>
              <a:buChar char="•"/>
              <a:defRPr/>
            </a:lvl3pPr>
            <a:lvl4pPr marL="1828800" lvl="3" indent="-342900" algn="l">
              <a:lnSpc>
                <a:spcPct val="100000"/>
              </a:lnSpc>
              <a:spcBef>
                <a:spcPts val="375"/>
              </a:spcBef>
              <a:spcAft>
                <a:spcPts val="0"/>
              </a:spcAft>
              <a:buSzPts val="1800"/>
              <a:buChar char="•"/>
              <a:defRPr/>
            </a:lvl4pPr>
            <a:lvl5pPr marL="2286000" lvl="4" indent="-342900" algn="l">
              <a:lnSpc>
                <a:spcPct val="100000"/>
              </a:lnSpc>
              <a:spcBef>
                <a:spcPts val="375"/>
              </a:spcBef>
              <a:spcAft>
                <a:spcPts val="0"/>
              </a:spcAft>
              <a:buSzPts val="1800"/>
              <a:buChar char="•"/>
              <a:defRPr/>
            </a:lvl5pPr>
            <a:lvl6pPr marL="2743200" lvl="5" indent="-342900" algn="l">
              <a:lnSpc>
                <a:spcPct val="90000"/>
              </a:lnSpc>
              <a:spcBef>
                <a:spcPts val="375"/>
              </a:spcBef>
              <a:spcAft>
                <a:spcPts val="0"/>
              </a:spcAft>
              <a:buClr>
                <a:schemeClr val="lt1"/>
              </a:buClr>
              <a:buSzPts val="1800"/>
              <a:buChar char="•"/>
              <a:defRPr/>
            </a:lvl6pPr>
            <a:lvl7pPr marL="3200400" lvl="6" indent="-342900" algn="l">
              <a:lnSpc>
                <a:spcPct val="90000"/>
              </a:lnSpc>
              <a:spcBef>
                <a:spcPts val="375"/>
              </a:spcBef>
              <a:spcAft>
                <a:spcPts val="0"/>
              </a:spcAft>
              <a:buClr>
                <a:schemeClr val="lt1"/>
              </a:buClr>
              <a:buSzPts val="1800"/>
              <a:buChar char="•"/>
              <a:defRPr/>
            </a:lvl7pPr>
            <a:lvl8pPr marL="3657600" lvl="7" indent="-342900" algn="l">
              <a:lnSpc>
                <a:spcPct val="90000"/>
              </a:lnSpc>
              <a:spcBef>
                <a:spcPts val="375"/>
              </a:spcBef>
              <a:spcAft>
                <a:spcPts val="0"/>
              </a:spcAft>
              <a:buClr>
                <a:schemeClr val="lt1"/>
              </a:buClr>
              <a:buSzPts val="1800"/>
              <a:buChar char="•"/>
              <a:defRPr/>
            </a:lvl8pPr>
            <a:lvl9pPr marL="4114800" lvl="8" indent="-342900" algn="l">
              <a:lnSpc>
                <a:spcPct val="90000"/>
              </a:lnSpc>
              <a:spcBef>
                <a:spcPts val="375"/>
              </a:spcBef>
              <a:spcAft>
                <a:spcPts val="0"/>
              </a:spcAft>
              <a:buClr>
                <a:schemeClr val="lt1"/>
              </a:buClr>
              <a:buSzPts val="1800"/>
              <a:buChar char="•"/>
              <a:defRPr/>
            </a:lvl9pPr>
          </a:lstStyle>
          <a:p>
            <a:endParaRPr/>
          </a:p>
        </p:txBody>
      </p:sp>
      <p:cxnSp>
        <p:nvCxnSpPr>
          <p:cNvPr id="250" name="Google Shape;250;p79"/>
          <p:cNvCxnSpPr/>
          <p:nvPr/>
        </p:nvCxnSpPr>
        <p:spPr>
          <a:xfrm>
            <a:off x="3886200" y="2967164"/>
            <a:ext cx="1371600" cy="0"/>
          </a:xfrm>
          <a:prstGeom prst="straightConnector1">
            <a:avLst/>
          </a:prstGeom>
          <a:noFill/>
          <a:ln w="38100" cap="flat" cmpd="sng">
            <a:solidFill>
              <a:schemeClr val="accent1"/>
            </a:solidFill>
            <a:prstDash val="solid"/>
            <a:miter lim="800000"/>
            <a:headEnd type="none" w="sm" len="sm"/>
            <a:tailEnd type="none" w="sm" len="sm"/>
          </a:ln>
        </p:spPr>
      </p:cxnSp>
      <p:pic>
        <p:nvPicPr>
          <p:cNvPr id="251" name="Google Shape;251;p79"/>
          <p:cNvPicPr preferRelativeResize="0"/>
          <p:nvPr/>
        </p:nvPicPr>
        <p:blipFill rotWithShape="1">
          <a:blip r:embed="rId2">
            <a:alphaModFix/>
          </a:blip>
          <a:srcRect/>
          <a:stretch/>
        </p:blipFill>
        <p:spPr>
          <a:xfrm>
            <a:off x="8709598" y="4759191"/>
            <a:ext cx="373147" cy="37314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ver Slide 1">
  <p:cSld name="Cover Slide 1">
    <p:spTree>
      <p:nvGrpSpPr>
        <p:cNvPr id="1" name="Shape 16"/>
        <p:cNvGrpSpPr/>
        <p:nvPr/>
      </p:nvGrpSpPr>
      <p:grpSpPr>
        <a:xfrm>
          <a:off x="0" y="0"/>
          <a:ext cx="0" cy="0"/>
          <a:chOff x="0" y="0"/>
          <a:chExt cx="0" cy="0"/>
        </a:xfrm>
      </p:grpSpPr>
      <p:sp>
        <p:nvSpPr>
          <p:cNvPr id="17" name="Google Shape;17;p52"/>
          <p:cNvSpPr txBox="1">
            <a:spLocks noGrp="1"/>
          </p:cNvSpPr>
          <p:nvPr>
            <p:ph type="ctrTitle"/>
          </p:nvPr>
        </p:nvSpPr>
        <p:spPr>
          <a:xfrm>
            <a:off x="800100" y="3359189"/>
            <a:ext cx="7543800" cy="458899"/>
          </a:xfrm>
          <a:prstGeom prst="rect">
            <a:avLst/>
          </a:prstGeom>
          <a:noFill/>
          <a:ln>
            <a:noFill/>
          </a:ln>
        </p:spPr>
        <p:txBody>
          <a:bodyPr spcFirstLastPara="1" wrap="square" lIns="0" tIns="0" rIns="0" bIns="0" anchor="b" anchorCtr="0">
            <a:normAutofit/>
          </a:bodyPr>
          <a:lstStyle>
            <a:lvl1pPr lvl="0" algn="ctr">
              <a:lnSpc>
                <a:spcPct val="100000"/>
              </a:lnSpc>
              <a:spcBef>
                <a:spcPts val="0"/>
              </a:spcBef>
              <a:spcAft>
                <a:spcPts val="0"/>
              </a:spcAft>
              <a:buClr>
                <a:schemeClr val="dk1"/>
              </a:buClr>
              <a:buSzPts val="2800"/>
              <a:buFont typeface="Proxima Nova"/>
              <a:buNone/>
              <a:defRPr sz="2800" b="1" i="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8" name="Google Shape;18;p52"/>
          <p:cNvCxnSpPr/>
          <p:nvPr/>
        </p:nvCxnSpPr>
        <p:spPr>
          <a:xfrm>
            <a:off x="3886200" y="4080347"/>
            <a:ext cx="1371600" cy="0"/>
          </a:xfrm>
          <a:prstGeom prst="straightConnector1">
            <a:avLst/>
          </a:prstGeom>
          <a:noFill/>
          <a:ln w="38100" cap="flat" cmpd="sng">
            <a:solidFill>
              <a:schemeClr val="accent1"/>
            </a:solidFill>
            <a:prstDash val="solid"/>
            <a:miter lim="800000"/>
            <a:headEnd type="none" w="sm" len="sm"/>
            <a:tailEnd type="none" w="sm" len="sm"/>
          </a:ln>
        </p:spPr>
      </p:cxnSp>
      <p:sp>
        <p:nvSpPr>
          <p:cNvPr id="19" name="Google Shape;19;p52"/>
          <p:cNvSpPr>
            <a:spLocks noGrp="1"/>
          </p:cNvSpPr>
          <p:nvPr>
            <p:ph type="pic" idx="2"/>
          </p:nvPr>
        </p:nvSpPr>
        <p:spPr>
          <a:xfrm>
            <a:off x="0" y="0"/>
            <a:ext cx="9144000" cy="2834671"/>
          </a:xfrm>
          <a:prstGeom prst="rect">
            <a:avLst/>
          </a:prstGeom>
          <a:solidFill>
            <a:schemeClr val="lt2"/>
          </a:solidFill>
          <a:ln>
            <a:noFill/>
          </a:ln>
        </p:spPr>
      </p:sp>
      <p:sp>
        <p:nvSpPr>
          <p:cNvPr id="20" name="Google Shape;20;p52"/>
          <p:cNvSpPr txBox="1">
            <a:spLocks noGrp="1"/>
          </p:cNvSpPr>
          <p:nvPr>
            <p:ph type="subTitle" idx="1"/>
          </p:nvPr>
        </p:nvSpPr>
        <p:spPr>
          <a:xfrm>
            <a:off x="800100" y="4342606"/>
            <a:ext cx="7543800" cy="200807"/>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sz="1400" b="0" i="0">
                <a:solidFill>
                  <a:schemeClr val="dk1"/>
                </a:solidFill>
                <a:latin typeface="Proxima Nova"/>
                <a:ea typeface="Proxima Nova"/>
                <a:cs typeface="Proxima Nova"/>
                <a:sym typeface="Proxima Nova"/>
              </a:defRPr>
            </a:lvl1pPr>
            <a:lvl2pPr lvl="1" algn="ctr">
              <a:lnSpc>
                <a:spcPct val="100000"/>
              </a:lnSpc>
              <a:spcBef>
                <a:spcPts val="375"/>
              </a:spcBef>
              <a:spcAft>
                <a:spcPts val="0"/>
              </a:spcAft>
              <a:buSzPts val="1500"/>
              <a:buNone/>
              <a:defRPr sz="1500"/>
            </a:lvl2pPr>
            <a:lvl3pPr lvl="2" algn="ctr">
              <a:lnSpc>
                <a:spcPct val="100000"/>
              </a:lnSpc>
              <a:spcBef>
                <a:spcPts val="375"/>
              </a:spcBef>
              <a:spcAft>
                <a:spcPts val="0"/>
              </a:spcAft>
              <a:buSzPts val="1350"/>
              <a:buNone/>
              <a:defRPr sz="1350"/>
            </a:lvl3pPr>
            <a:lvl4pPr lvl="3" algn="ctr">
              <a:lnSpc>
                <a:spcPct val="100000"/>
              </a:lnSpc>
              <a:spcBef>
                <a:spcPts val="375"/>
              </a:spcBef>
              <a:spcAft>
                <a:spcPts val="0"/>
              </a:spcAft>
              <a:buSzPts val="1200"/>
              <a:buNone/>
              <a:defRPr sz="1200"/>
            </a:lvl4pPr>
            <a:lvl5pPr lvl="4" algn="ctr">
              <a:lnSpc>
                <a:spcPct val="10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cxnSp>
        <p:nvCxnSpPr>
          <p:cNvPr id="21" name="Google Shape;21;p52"/>
          <p:cNvCxnSpPr>
            <a:endCxn id="19" idx="0"/>
          </p:cNvCxnSpPr>
          <p:nvPr/>
        </p:nvCxnSpPr>
        <p:spPr>
          <a:xfrm rot="10800000">
            <a:off x="4572000" y="0"/>
            <a:ext cx="0" cy="1104600"/>
          </a:xfrm>
          <a:prstGeom prst="straightConnector1">
            <a:avLst/>
          </a:prstGeom>
          <a:noFill/>
          <a:ln w="9525" cap="flat" cmpd="sng">
            <a:solidFill>
              <a:srgbClr val="B3B3B3"/>
            </a:solidFill>
            <a:prstDash val="solid"/>
            <a:round/>
            <a:headEnd type="none" w="sm" len="sm"/>
            <a:tailEnd type="triangle" w="med" len="med"/>
          </a:ln>
        </p:spPr>
      </p:cxnSp>
      <p:cxnSp>
        <p:nvCxnSpPr>
          <p:cNvPr id="22" name="Google Shape;22;p52"/>
          <p:cNvCxnSpPr>
            <a:endCxn id="19" idx="1"/>
          </p:cNvCxnSpPr>
          <p:nvPr/>
        </p:nvCxnSpPr>
        <p:spPr>
          <a:xfrm rot="10800000">
            <a:off x="0" y="1417335"/>
            <a:ext cx="3795300" cy="0"/>
          </a:xfrm>
          <a:prstGeom prst="straightConnector1">
            <a:avLst/>
          </a:prstGeom>
          <a:noFill/>
          <a:ln w="9525" cap="flat" cmpd="sng">
            <a:solidFill>
              <a:srgbClr val="B3B3B3"/>
            </a:solidFill>
            <a:prstDash val="solid"/>
            <a:round/>
            <a:headEnd type="none" w="sm" len="sm"/>
            <a:tailEnd type="triangle" w="med" len="med"/>
          </a:ln>
        </p:spPr>
      </p:cxnSp>
      <p:cxnSp>
        <p:nvCxnSpPr>
          <p:cNvPr id="23" name="Google Shape;23;p52"/>
          <p:cNvCxnSpPr>
            <a:endCxn id="19" idx="3"/>
          </p:cNvCxnSpPr>
          <p:nvPr/>
        </p:nvCxnSpPr>
        <p:spPr>
          <a:xfrm>
            <a:off x="5257800" y="1417335"/>
            <a:ext cx="3886200" cy="0"/>
          </a:xfrm>
          <a:prstGeom prst="straightConnector1">
            <a:avLst/>
          </a:prstGeom>
          <a:noFill/>
          <a:ln w="9525" cap="flat" cmpd="sng">
            <a:solidFill>
              <a:srgbClr val="B3B3B3"/>
            </a:solidFill>
            <a:prstDash val="solid"/>
            <a:round/>
            <a:headEnd type="none" w="sm" len="sm"/>
            <a:tailEnd type="triangle" w="med" len="med"/>
          </a:ln>
        </p:spPr>
      </p:cxnSp>
      <p:cxnSp>
        <p:nvCxnSpPr>
          <p:cNvPr id="24" name="Google Shape;24;p52"/>
          <p:cNvCxnSpPr>
            <a:endCxn id="19" idx="2"/>
          </p:cNvCxnSpPr>
          <p:nvPr/>
        </p:nvCxnSpPr>
        <p:spPr>
          <a:xfrm>
            <a:off x="4572000" y="1784371"/>
            <a:ext cx="0" cy="1050300"/>
          </a:xfrm>
          <a:prstGeom prst="straightConnector1">
            <a:avLst/>
          </a:prstGeom>
          <a:noFill/>
          <a:ln w="9525" cap="flat" cmpd="sng">
            <a:solidFill>
              <a:srgbClr val="B3B3B3"/>
            </a:solidFill>
            <a:prstDash val="solid"/>
            <a:round/>
            <a:headEnd type="none" w="sm" len="sm"/>
            <a:tailEnd type="triangle" w="med" len="med"/>
          </a:ln>
        </p:spPr>
      </p:cxnSp>
      <p:pic>
        <p:nvPicPr>
          <p:cNvPr id="25" name="Google Shape;25;p52"/>
          <p:cNvPicPr preferRelativeResize="0"/>
          <p:nvPr/>
        </p:nvPicPr>
        <p:blipFill rotWithShape="1">
          <a:blip r:embed="rId2">
            <a:alphaModFix/>
          </a:blip>
          <a:srcRect l="3746" t="6894" r="4819" b="8869"/>
          <a:stretch/>
        </p:blipFill>
        <p:spPr>
          <a:xfrm>
            <a:off x="0" y="4618693"/>
            <a:ext cx="1424129" cy="52480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Footer" type="blank">
  <p:cSld name="BLANK">
    <p:spTree>
      <p:nvGrpSpPr>
        <p:cNvPr id="1" name="Shape 31"/>
        <p:cNvGrpSpPr/>
        <p:nvPr/>
      </p:nvGrpSpPr>
      <p:grpSpPr>
        <a:xfrm>
          <a:off x="0" y="0"/>
          <a:ext cx="0" cy="0"/>
          <a:chOff x="0" y="0"/>
          <a:chExt cx="0" cy="0"/>
        </a:xfrm>
      </p:grpSpPr>
      <p:sp>
        <p:nvSpPr>
          <p:cNvPr id="32" name="Google Shape;32;p57"/>
          <p:cNvSpPr txBox="1"/>
          <p:nvPr/>
        </p:nvSpPr>
        <p:spPr>
          <a:xfrm>
            <a:off x="247828" y="4809581"/>
            <a:ext cx="457022"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A5A5A5"/>
                </a:solidFill>
                <a:latin typeface="Proxima Nova"/>
                <a:ea typeface="Proxima Nova"/>
                <a:cs typeface="Proxima Nova"/>
                <a:sym typeface="Proxima Nova"/>
              </a:rPr>
              <a:t>‹#›</a:t>
            </a:fld>
            <a:endParaRPr sz="800" b="0" i="0" u="none" strike="noStrike" cap="none">
              <a:solidFill>
                <a:srgbClr val="A5A5A5"/>
              </a:solidFill>
              <a:latin typeface="Proxima Nova"/>
              <a:ea typeface="Proxima Nova"/>
              <a:cs typeface="Proxima Nova"/>
              <a:sym typeface="Proxima Nova"/>
            </a:endParaRPr>
          </a:p>
        </p:txBody>
      </p:sp>
      <p:pic>
        <p:nvPicPr>
          <p:cNvPr id="33" name="Google Shape;33;p57"/>
          <p:cNvPicPr preferRelativeResize="0"/>
          <p:nvPr/>
        </p:nvPicPr>
        <p:blipFill rotWithShape="1">
          <a:blip r:embed="rId2">
            <a:alphaModFix/>
          </a:blip>
          <a:srcRect/>
          <a:stretch/>
        </p:blipFill>
        <p:spPr>
          <a:xfrm>
            <a:off x="8709598" y="4759191"/>
            <a:ext cx="373147" cy="37314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Copy + Bullets">
  <p:cSld name="Title + Copy + Bullets">
    <p:spTree>
      <p:nvGrpSpPr>
        <p:cNvPr id="1" name="Shape 34"/>
        <p:cNvGrpSpPr/>
        <p:nvPr/>
      </p:nvGrpSpPr>
      <p:grpSpPr>
        <a:xfrm>
          <a:off x="0" y="0"/>
          <a:ext cx="0" cy="0"/>
          <a:chOff x="0" y="0"/>
          <a:chExt cx="0" cy="0"/>
        </a:xfrm>
      </p:grpSpPr>
      <p:sp>
        <p:nvSpPr>
          <p:cNvPr id="35" name="Google Shape;35;p58"/>
          <p:cNvSpPr txBox="1">
            <a:spLocks noGrp="1"/>
          </p:cNvSpPr>
          <p:nvPr>
            <p:ph type="body" idx="1"/>
          </p:nvPr>
        </p:nvSpPr>
        <p:spPr>
          <a:xfrm>
            <a:off x="457863" y="1206500"/>
            <a:ext cx="8228271" cy="333360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750"/>
              </a:spcBef>
              <a:spcAft>
                <a:spcPts val="0"/>
              </a:spcAft>
              <a:buClr>
                <a:schemeClr val="dk1"/>
              </a:buClr>
              <a:buSzPts val="1600"/>
              <a:buNone/>
              <a:defRPr sz="1600">
                <a:solidFill>
                  <a:schemeClr val="dk1"/>
                </a:solidFill>
              </a:defRPr>
            </a:lvl1pPr>
            <a:lvl2pPr marL="914400" lvl="1" indent="-317500" algn="l">
              <a:lnSpc>
                <a:spcPct val="100000"/>
              </a:lnSpc>
              <a:spcBef>
                <a:spcPts val="375"/>
              </a:spcBef>
              <a:spcAft>
                <a:spcPts val="0"/>
              </a:spcAft>
              <a:buClr>
                <a:schemeClr val="dk1"/>
              </a:buClr>
              <a:buSzPts val="1400"/>
              <a:buChar char="•"/>
              <a:defRPr sz="1400">
                <a:solidFill>
                  <a:schemeClr val="dk1"/>
                </a:solidFill>
              </a:defRPr>
            </a:lvl2pPr>
            <a:lvl3pPr marL="1371600" lvl="2" indent="-317500" algn="l">
              <a:lnSpc>
                <a:spcPct val="100000"/>
              </a:lnSpc>
              <a:spcBef>
                <a:spcPts val="375"/>
              </a:spcBef>
              <a:spcAft>
                <a:spcPts val="0"/>
              </a:spcAft>
              <a:buClr>
                <a:schemeClr val="dk1"/>
              </a:buClr>
              <a:buSzPts val="1400"/>
              <a:buChar char="•"/>
              <a:defRPr sz="1400">
                <a:solidFill>
                  <a:schemeClr val="dk1"/>
                </a:solidFill>
              </a:defRPr>
            </a:lvl3pPr>
            <a:lvl4pPr marL="1828800" lvl="3" indent="-304800" algn="l">
              <a:lnSpc>
                <a:spcPct val="100000"/>
              </a:lnSpc>
              <a:spcBef>
                <a:spcPts val="375"/>
              </a:spcBef>
              <a:spcAft>
                <a:spcPts val="0"/>
              </a:spcAft>
              <a:buClr>
                <a:schemeClr val="dk1"/>
              </a:buClr>
              <a:buSzPts val="1200"/>
              <a:buChar char="•"/>
              <a:defRPr sz="1200">
                <a:solidFill>
                  <a:schemeClr val="dk1"/>
                </a:solidFill>
              </a:defRPr>
            </a:lvl4pPr>
            <a:lvl5pPr marL="2286000" lvl="4" indent="-304800" algn="l">
              <a:lnSpc>
                <a:spcPct val="100000"/>
              </a:lnSpc>
              <a:spcBef>
                <a:spcPts val="375"/>
              </a:spcBef>
              <a:spcAft>
                <a:spcPts val="0"/>
              </a:spcAft>
              <a:buClr>
                <a:schemeClr val="dk1"/>
              </a:buClr>
              <a:buSzPts val="1200"/>
              <a:buChar char="•"/>
              <a:defRPr sz="1200">
                <a:solidFill>
                  <a:schemeClr val="dk1"/>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6" name="Google Shape;36;p58"/>
          <p:cNvSpPr txBox="1">
            <a:spLocks noGrp="1"/>
          </p:cNvSpPr>
          <p:nvPr>
            <p:ph type="title"/>
          </p:nvPr>
        </p:nvSpPr>
        <p:spPr>
          <a:xfrm>
            <a:off x="457864" y="324471"/>
            <a:ext cx="8228271" cy="5290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2400"/>
              <a:buFont typeface="Proxima Nova"/>
              <a:buNone/>
              <a:defRPr sz="2400" b="1" i="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58"/>
          <p:cNvSpPr txBox="1"/>
          <p:nvPr/>
        </p:nvSpPr>
        <p:spPr>
          <a:xfrm>
            <a:off x="247828" y="4809581"/>
            <a:ext cx="457022"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A5A5A5"/>
                </a:solidFill>
                <a:latin typeface="Proxima Nova"/>
                <a:ea typeface="Proxima Nova"/>
                <a:cs typeface="Proxima Nova"/>
                <a:sym typeface="Proxima Nova"/>
              </a:rPr>
              <a:t>‹#›</a:t>
            </a:fld>
            <a:endParaRPr sz="800" b="0" i="0" u="none" strike="noStrike" cap="none">
              <a:solidFill>
                <a:srgbClr val="A5A5A5"/>
              </a:solidFill>
              <a:latin typeface="Proxima Nova"/>
              <a:ea typeface="Proxima Nova"/>
              <a:cs typeface="Proxima Nova"/>
              <a:sym typeface="Proxima Nova"/>
            </a:endParaRPr>
          </a:p>
        </p:txBody>
      </p:sp>
      <p:pic>
        <p:nvPicPr>
          <p:cNvPr id="38" name="Google Shape;38;p58"/>
          <p:cNvPicPr preferRelativeResize="0"/>
          <p:nvPr/>
        </p:nvPicPr>
        <p:blipFill rotWithShape="1">
          <a:blip r:embed="rId2">
            <a:alphaModFix/>
          </a:blip>
          <a:srcRect/>
          <a:stretch/>
        </p:blipFill>
        <p:spPr>
          <a:xfrm>
            <a:off x="8709598" y="4759191"/>
            <a:ext cx="373147" cy="37314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Subhead + Copy">
  <p:cSld name="Title + Subhead + Copy">
    <p:spTree>
      <p:nvGrpSpPr>
        <p:cNvPr id="1" name="Shape 39"/>
        <p:cNvGrpSpPr/>
        <p:nvPr/>
      </p:nvGrpSpPr>
      <p:grpSpPr>
        <a:xfrm>
          <a:off x="0" y="0"/>
          <a:ext cx="0" cy="0"/>
          <a:chOff x="0" y="0"/>
          <a:chExt cx="0" cy="0"/>
        </a:xfrm>
      </p:grpSpPr>
      <p:sp>
        <p:nvSpPr>
          <p:cNvPr id="40" name="Google Shape;40;p59"/>
          <p:cNvSpPr txBox="1">
            <a:spLocks noGrp="1"/>
          </p:cNvSpPr>
          <p:nvPr>
            <p:ph type="body" idx="1"/>
          </p:nvPr>
        </p:nvSpPr>
        <p:spPr>
          <a:xfrm>
            <a:off x="457863" y="1382558"/>
            <a:ext cx="8228271" cy="315754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750"/>
              </a:spcBef>
              <a:spcAft>
                <a:spcPts val="0"/>
              </a:spcAft>
              <a:buClr>
                <a:schemeClr val="dk1"/>
              </a:buClr>
              <a:buSzPts val="1600"/>
              <a:buNone/>
              <a:defRPr sz="1600">
                <a:solidFill>
                  <a:schemeClr val="dk1"/>
                </a:solidFill>
              </a:defRPr>
            </a:lvl1pPr>
            <a:lvl2pPr marL="914400" lvl="1" indent="-317500" algn="l">
              <a:lnSpc>
                <a:spcPct val="100000"/>
              </a:lnSpc>
              <a:spcBef>
                <a:spcPts val="375"/>
              </a:spcBef>
              <a:spcAft>
                <a:spcPts val="0"/>
              </a:spcAft>
              <a:buClr>
                <a:schemeClr val="dk1"/>
              </a:buClr>
              <a:buSzPts val="1400"/>
              <a:buChar char="•"/>
              <a:defRPr sz="1400">
                <a:solidFill>
                  <a:schemeClr val="dk1"/>
                </a:solidFill>
              </a:defRPr>
            </a:lvl2pPr>
            <a:lvl3pPr marL="1371600" lvl="2" indent="-330200" algn="l">
              <a:lnSpc>
                <a:spcPct val="100000"/>
              </a:lnSpc>
              <a:spcBef>
                <a:spcPts val="375"/>
              </a:spcBef>
              <a:spcAft>
                <a:spcPts val="0"/>
              </a:spcAft>
              <a:buClr>
                <a:schemeClr val="accent2"/>
              </a:buClr>
              <a:buSzPts val="1600"/>
              <a:buChar char="•"/>
              <a:defRPr>
                <a:solidFill>
                  <a:schemeClr val="accent5"/>
                </a:solidFill>
              </a:defRPr>
            </a:lvl3pPr>
            <a:lvl4pPr marL="1828800" lvl="3" indent="-317500" algn="l">
              <a:lnSpc>
                <a:spcPct val="100000"/>
              </a:lnSpc>
              <a:spcBef>
                <a:spcPts val="375"/>
              </a:spcBef>
              <a:spcAft>
                <a:spcPts val="0"/>
              </a:spcAft>
              <a:buClr>
                <a:schemeClr val="accent2"/>
              </a:buClr>
              <a:buSzPts val="1400"/>
              <a:buChar char="•"/>
              <a:defRPr>
                <a:solidFill>
                  <a:schemeClr val="accent5"/>
                </a:solidFill>
              </a:defRPr>
            </a:lvl4pPr>
            <a:lvl5pPr marL="2286000" lvl="4" indent="-317500" algn="l">
              <a:lnSpc>
                <a:spcPct val="100000"/>
              </a:lnSpc>
              <a:spcBef>
                <a:spcPts val="375"/>
              </a:spcBef>
              <a:spcAft>
                <a:spcPts val="0"/>
              </a:spcAft>
              <a:buClr>
                <a:schemeClr val="accent2"/>
              </a:buClr>
              <a:buSzPts val="1400"/>
              <a:buChar char="•"/>
              <a:defRPr>
                <a:solidFill>
                  <a:schemeClr val="accent5"/>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1" name="Google Shape;41;p59"/>
          <p:cNvSpPr txBox="1">
            <a:spLocks noGrp="1"/>
          </p:cNvSpPr>
          <p:nvPr>
            <p:ph type="title"/>
          </p:nvPr>
        </p:nvSpPr>
        <p:spPr>
          <a:xfrm>
            <a:off x="457864" y="324471"/>
            <a:ext cx="8228271" cy="5290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2400"/>
              <a:buFont typeface="Proxima Nova"/>
              <a:buNone/>
              <a:defRPr sz="2400" b="1" i="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59"/>
          <p:cNvSpPr txBox="1">
            <a:spLocks noGrp="1"/>
          </p:cNvSpPr>
          <p:nvPr>
            <p:ph type="body" idx="2"/>
          </p:nvPr>
        </p:nvSpPr>
        <p:spPr>
          <a:xfrm>
            <a:off x="457863" y="877790"/>
            <a:ext cx="8228272" cy="504767"/>
          </a:xfrm>
          <a:prstGeom prst="rect">
            <a:avLst/>
          </a:prstGeom>
          <a:noFill/>
          <a:ln>
            <a:noFill/>
          </a:ln>
        </p:spPr>
        <p:txBody>
          <a:bodyPr spcFirstLastPara="1" wrap="square" lIns="91425" tIns="0" rIns="91425" bIns="0" anchor="t" anchorCtr="0">
            <a:noAutofit/>
          </a:bodyPr>
          <a:lstStyle>
            <a:lvl1pPr marL="457200" lvl="0" indent="-228600" algn="l">
              <a:lnSpc>
                <a:spcPct val="100000"/>
              </a:lnSpc>
              <a:spcBef>
                <a:spcPts val="0"/>
              </a:spcBef>
              <a:spcAft>
                <a:spcPts val="0"/>
              </a:spcAft>
              <a:buSzPts val="1600"/>
              <a:buNone/>
              <a:defRPr sz="1600">
                <a:solidFill>
                  <a:schemeClr val="accent1"/>
                </a:solidFill>
                <a:latin typeface="Open Sans"/>
                <a:ea typeface="Open Sans"/>
                <a:cs typeface="Open Sans"/>
                <a:sym typeface="Open Sans"/>
              </a:defRPr>
            </a:lvl1pPr>
            <a:lvl2pPr marL="914400" lvl="1" indent="-330200" algn="l">
              <a:lnSpc>
                <a:spcPct val="100000"/>
              </a:lnSpc>
              <a:spcBef>
                <a:spcPts val="375"/>
              </a:spcBef>
              <a:spcAft>
                <a:spcPts val="0"/>
              </a:spcAft>
              <a:buSzPts val="1600"/>
              <a:buChar char="•"/>
              <a:defRPr>
                <a:solidFill>
                  <a:schemeClr val="accent3"/>
                </a:solidFill>
                <a:latin typeface="Calibri"/>
                <a:ea typeface="Calibri"/>
                <a:cs typeface="Calibri"/>
                <a:sym typeface="Calibri"/>
              </a:defRPr>
            </a:lvl2pPr>
            <a:lvl3pPr marL="1371600" lvl="2" indent="-330200" algn="l">
              <a:lnSpc>
                <a:spcPct val="100000"/>
              </a:lnSpc>
              <a:spcBef>
                <a:spcPts val="375"/>
              </a:spcBef>
              <a:spcAft>
                <a:spcPts val="0"/>
              </a:spcAft>
              <a:buSzPts val="1600"/>
              <a:buChar char="•"/>
              <a:defRPr>
                <a:solidFill>
                  <a:schemeClr val="accent3"/>
                </a:solidFill>
                <a:latin typeface="Calibri"/>
                <a:ea typeface="Calibri"/>
                <a:cs typeface="Calibri"/>
                <a:sym typeface="Calibri"/>
              </a:defRPr>
            </a:lvl3pPr>
            <a:lvl4pPr marL="1828800" lvl="3" indent="-317500" algn="l">
              <a:lnSpc>
                <a:spcPct val="100000"/>
              </a:lnSpc>
              <a:spcBef>
                <a:spcPts val="375"/>
              </a:spcBef>
              <a:spcAft>
                <a:spcPts val="0"/>
              </a:spcAft>
              <a:buSzPts val="1400"/>
              <a:buChar char="•"/>
              <a:defRPr>
                <a:solidFill>
                  <a:schemeClr val="accent3"/>
                </a:solidFill>
                <a:latin typeface="Calibri"/>
                <a:ea typeface="Calibri"/>
                <a:cs typeface="Calibri"/>
                <a:sym typeface="Calibri"/>
              </a:defRPr>
            </a:lvl4pPr>
            <a:lvl5pPr marL="2286000" lvl="4" indent="-317500" algn="l">
              <a:lnSpc>
                <a:spcPct val="100000"/>
              </a:lnSpc>
              <a:spcBef>
                <a:spcPts val="375"/>
              </a:spcBef>
              <a:spcAft>
                <a:spcPts val="0"/>
              </a:spcAft>
              <a:buSzPts val="1400"/>
              <a:buChar char="•"/>
              <a:defRPr>
                <a:solidFill>
                  <a:schemeClr val="accent3"/>
                </a:solidFill>
                <a:latin typeface="Calibri"/>
                <a:ea typeface="Calibri"/>
                <a:cs typeface="Calibri"/>
                <a:sym typeface="Calibri"/>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3" name="Google Shape;43;p59"/>
          <p:cNvSpPr txBox="1"/>
          <p:nvPr/>
        </p:nvSpPr>
        <p:spPr>
          <a:xfrm>
            <a:off x="247828" y="4809581"/>
            <a:ext cx="457022"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A5A5A5"/>
                </a:solidFill>
                <a:latin typeface="Proxima Nova"/>
                <a:ea typeface="Proxima Nova"/>
                <a:cs typeface="Proxima Nova"/>
                <a:sym typeface="Proxima Nova"/>
              </a:rPr>
              <a:t>‹#›</a:t>
            </a:fld>
            <a:endParaRPr sz="800" b="0" i="0" u="none" strike="noStrike" cap="none">
              <a:solidFill>
                <a:srgbClr val="A5A5A5"/>
              </a:solidFill>
              <a:latin typeface="Proxima Nova"/>
              <a:ea typeface="Proxima Nova"/>
              <a:cs typeface="Proxima Nova"/>
              <a:sym typeface="Proxima Nova"/>
            </a:endParaRPr>
          </a:p>
        </p:txBody>
      </p:sp>
      <p:pic>
        <p:nvPicPr>
          <p:cNvPr id="44" name="Google Shape;44;p59"/>
          <p:cNvPicPr preferRelativeResize="0"/>
          <p:nvPr/>
        </p:nvPicPr>
        <p:blipFill rotWithShape="1">
          <a:blip r:embed="rId2">
            <a:alphaModFix/>
          </a:blip>
          <a:srcRect/>
          <a:stretch/>
        </p:blipFill>
        <p:spPr>
          <a:xfrm>
            <a:off x="8709598" y="4759191"/>
            <a:ext cx="373147" cy="37314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hoto + Display Text Left">
  <p:cSld name="Photo + Display Text Left">
    <p:spTree>
      <p:nvGrpSpPr>
        <p:cNvPr id="1" name="Shape 187"/>
        <p:cNvGrpSpPr/>
        <p:nvPr/>
      </p:nvGrpSpPr>
      <p:grpSpPr>
        <a:xfrm>
          <a:off x="0" y="0"/>
          <a:ext cx="0" cy="0"/>
          <a:chOff x="0" y="0"/>
          <a:chExt cx="0" cy="0"/>
        </a:xfrm>
      </p:grpSpPr>
      <p:sp>
        <p:nvSpPr>
          <p:cNvPr id="188" name="Google Shape;188;p76"/>
          <p:cNvSpPr>
            <a:spLocks noGrp="1"/>
          </p:cNvSpPr>
          <p:nvPr>
            <p:ph type="pic" idx="2"/>
          </p:nvPr>
        </p:nvSpPr>
        <p:spPr>
          <a:xfrm>
            <a:off x="1" y="1"/>
            <a:ext cx="9143999" cy="5143500"/>
          </a:xfrm>
          <a:prstGeom prst="rect">
            <a:avLst/>
          </a:prstGeom>
          <a:solidFill>
            <a:schemeClr val="lt2"/>
          </a:solidFill>
          <a:ln>
            <a:noFill/>
          </a:ln>
        </p:spPr>
      </p:sp>
      <p:sp>
        <p:nvSpPr>
          <p:cNvPr id="189" name="Google Shape;189;p76"/>
          <p:cNvSpPr txBox="1">
            <a:spLocks noGrp="1"/>
          </p:cNvSpPr>
          <p:nvPr>
            <p:ph type="body" idx="1"/>
          </p:nvPr>
        </p:nvSpPr>
        <p:spPr>
          <a:xfrm>
            <a:off x="587195" y="655763"/>
            <a:ext cx="2586701" cy="457200"/>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SzPts val="2400"/>
              <a:buNone/>
              <a:defRPr sz="2400" b="1" i="0">
                <a:solidFill>
                  <a:schemeClr val="lt1"/>
                </a:solidFill>
                <a:latin typeface="Proxima Nova"/>
                <a:ea typeface="Proxima Nova"/>
                <a:cs typeface="Proxima Nova"/>
                <a:sym typeface="Proxima Nova"/>
              </a:defRPr>
            </a:lvl1pPr>
            <a:lvl2pPr marL="914400" lvl="1" indent="-342900" algn="l">
              <a:lnSpc>
                <a:spcPct val="100000"/>
              </a:lnSpc>
              <a:spcBef>
                <a:spcPts val="375"/>
              </a:spcBef>
              <a:spcAft>
                <a:spcPts val="0"/>
              </a:spcAft>
              <a:buSzPts val="1800"/>
              <a:buChar char="•"/>
              <a:defRPr/>
            </a:lvl2pPr>
            <a:lvl3pPr marL="1371600" lvl="2" indent="-342900" algn="l">
              <a:lnSpc>
                <a:spcPct val="100000"/>
              </a:lnSpc>
              <a:spcBef>
                <a:spcPts val="375"/>
              </a:spcBef>
              <a:spcAft>
                <a:spcPts val="0"/>
              </a:spcAft>
              <a:buSzPts val="1800"/>
              <a:buChar char="•"/>
              <a:defRPr/>
            </a:lvl3pPr>
            <a:lvl4pPr marL="1828800" lvl="3" indent="-342900" algn="l">
              <a:lnSpc>
                <a:spcPct val="100000"/>
              </a:lnSpc>
              <a:spcBef>
                <a:spcPts val="375"/>
              </a:spcBef>
              <a:spcAft>
                <a:spcPts val="0"/>
              </a:spcAft>
              <a:buSzPts val="1800"/>
              <a:buChar char="•"/>
              <a:defRPr/>
            </a:lvl4pPr>
            <a:lvl5pPr marL="2286000" lvl="4" indent="-342900" algn="l">
              <a:lnSpc>
                <a:spcPct val="10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0" name="Google Shape;190;p76"/>
          <p:cNvSpPr txBox="1">
            <a:spLocks noGrp="1"/>
          </p:cNvSpPr>
          <p:nvPr>
            <p:ph type="body" idx="3"/>
          </p:nvPr>
        </p:nvSpPr>
        <p:spPr>
          <a:xfrm>
            <a:off x="587195" y="1155495"/>
            <a:ext cx="3130040" cy="457200"/>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SzPts val="2400"/>
              <a:buNone/>
              <a:defRPr sz="2400" b="1" i="0">
                <a:solidFill>
                  <a:schemeClr val="lt1"/>
                </a:solidFill>
                <a:latin typeface="Proxima Nova"/>
                <a:ea typeface="Proxima Nova"/>
                <a:cs typeface="Proxima Nova"/>
                <a:sym typeface="Proxima Nova"/>
              </a:defRPr>
            </a:lvl1pPr>
            <a:lvl2pPr marL="914400" lvl="1" indent="-342900" algn="l">
              <a:lnSpc>
                <a:spcPct val="100000"/>
              </a:lnSpc>
              <a:spcBef>
                <a:spcPts val="375"/>
              </a:spcBef>
              <a:spcAft>
                <a:spcPts val="0"/>
              </a:spcAft>
              <a:buSzPts val="1800"/>
              <a:buChar char="•"/>
              <a:defRPr/>
            </a:lvl2pPr>
            <a:lvl3pPr marL="1371600" lvl="2" indent="-342900" algn="l">
              <a:lnSpc>
                <a:spcPct val="100000"/>
              </a:lnSpc>
              <a:spcBef>
                <a:spcPts val="375"/>
              </a:spcBef>
              <a:spcAft>
                <a:spcPts val="0"/>
              </a:spcAft>
              <a:buSzPts val="1800"/>
              <a:buChar char="•"/>
              <a:defRPr/>
            </a:lvl3pPr>
            <a:lvl4pPr marL="1828800" lvl="3" indent="-342900" algn="l">
              <a:lnSpc>
                <a:spcPct val="100000"/>
              </a:lnSpc>
              <a:spcBef>
                <a:spcPts val="375"/>
              </a:spcBef>
              <a:spcAft>
                <a:spcPts val="0"/>
              </a:spcAft>
              <a:buSzPts val="1800"/>
              <a:buChar char="•"/>
              <a:defRPr/>
            </a:lvl4pPr>
            <a:lvl5pPr marL="2286000" lvl="4" indent="-342900" algn="l">
              <a:lnSpc>
                <a:spcPct val="10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1" name="Google Shape;191;p76"/>
          <p:cNvSpPr txBox="1">
            <a:spLocks noGrp="1"/>
          </p:cNvSpPr>
          <p:nvPr>
            <p:ph type="body" idx="4"/>
          </p:nvPr>
        </p:nvSpPr>
        <p:spPr>
          <a:xfrm>
            <a:off x="587196" y="1655227"/>
            <a:ext cx="1897587" cy="457200"/>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SzPts val="2400"/>
              <a:buNone/>
              <a:defRPr sz="2400" b="1" i="0">
                <a:solidFill>
                  <a:schemeClr val="lt1"/>
                </a:solidFill>
                <a:latin typeface="Proxima Nova"/>
                <a:ea typeface="Proxima Nova"/>
                <a:cs typeface="Proxima Nova"/>
                <a:sym typeface="Proxima Nova"/>
              </a:defRPr>
            </a:lvl1pPr>
            <a:lvl2pPr marL="914400" lvl="1" indent="-342900" algn="l">
              <a:lnSpc>
                <a:spcPct val="100000"/>
              </a:lnSpc>
              <a:spcBef>
                <a:spcPts val="375"/>
              </a:spcBef>
              <a:spcAft>
                <a:spcPts val="0"/>
              </a:spcAft>
              <a:buSzPts val="1800"/>
              <a:buChar char="•"/>
              <a:defRPr/>
            </a:lvl2pPr>
            <a:lvl3pPr marL="1371600" lvl="2" indent="-342900" algn="l">
              <a:lnSpc>
                <a:spcPct val="100000"/>
              </a:lnSpc>
              <a:spcBef>
                <a:spcPts val="375"/>
              </a:spcBef>
              <a:spcAft>
                <a:spcPts val="0"/>
              </a:spcAft>
              <a:buSzPts val="1800"/>
              <a:buChar char="•"/>
              <a:defRPr/>
            </a:lvl3pPr>
            <a:lvl4pPr marL="1828800" lvl="3" indent="-342900" algn="l">
              <a:lnSpc>
                <a:spcPct val="100000"/>
              </a:lnSpc>
              <a:spcBef>
                <a:spcPts val="375"/>
              </a:spcBef>
              <a:spcAft>
                <a:spcPts val="0"/>
              </a:spcAft>
              <a:buSzPts val="1800"/>
              <a:buChar char="•"/>
              <a:defRPr/>
            </a:lvl4pPr>
            <a:lvl5pPr marL="2286000" lvl="4" indent="-342900" algn="l">
              <a:lnSpc>
                <a:spcPct val="10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cxnSp>
        <p:nvCxnSpPr>
          <p:cNvPr id="192" name="Google Shape;192;p76"/>
          <p:cNvCxnSpPr/>
          <p:nvPr/>
        </p:nvCxnSpPr>
        <p:spPr>
          <a:xfrm rot="10800000">
            <a:off x="4543679" y="0"/>
            <a:ext cx="0" cy="2233402"/>
          </a:xfrm>
          <a:prstGeom prst="straightConnector1">
            <a:avLst/>
          </a:prstGeom>
          <a:noFill/>
          <a:ln w="9525" cap="flat" cmpd="sng">
            <a:solidFill>
              <a:srgbClr val="B3B3B3"/>
            </a:solidFill>
            <a:prstDash val="solid"/>
            <a:round/>
            <a:headEnd type="none" w="sm" len="sm"/>
            <a:tailEnd type="triangle" w="med" len="med"/>
          </a:ln>
        </p:spPr>
      </p:cxnSp>
      <p:cxnSp>
        <p:nvCxnSpPr>
          <p:cNvPr id="193" name="Google Shape;193;p76"/>
          <p:cNvCxnSpPr/>
          <p:nvPr/>
        </p:nvCxnSpPr>
        <p:spPr>
          <a:xfrm>
            <a:off x="4543679" y="2994053"/>
            <a:ext cx="0" cy="2149447"/>
          </a:xfrm>
          <a:prstGeom prst="straightConnector1">
            <a:avLst/>
          </a:prstGeom>
          <a:noFill/>
          <a:ln w="9525" cap="flat" cmpd="sng">
            <a:solidFill>
              <a:srgbClr val="B3B3B3"/>
            </a:solidFill>
            <a:prstDash val="solid"/>
            <a:round/>
            <a:headEnd type="none" w="sm" len="sm"/>
            <a:tailEnd type="triangle" w="med" len="med"/>
          </a:ln>
        </p:spPr>
      </p:cxnSp>
      <p:cxnSp>
        <p:nvCxnSpPr>
          <p:cNvPr id="194" name="Google Shape;194;p76"/>
          <p:cNvCxnSpPr/>
          <p:nvPr/>
        </p:nvCxnSpPr>
        <p:spPr>
          <a:xfrm rot="10800000">
            <a:off x="1" y="2580921"/>
            <a:ext cx="2921224" cy="0"/>
          </a:xfrm>
          <a:prstGeom prst="straightConnector1">
            <a:avLst/>
          </a:prstGeom>
          <a:noFill/>
          <a:ln w="9525" cap="flat" cmpd="sng">
            <a:solidFill>
              <a:srgbClr val="B3B3B3"/>
            </a:solidFill>
            <a:prstDash val="solid"/>
            <a:round/>
            <a:headEnd type="none" w="sm" len="sm"/>
            <a:tailEnd type="triangle" w="med" len="med"/>
          </a:ln>
        </p:spPr>
      </p:cxnSp>
      <p:cxnSp>
        <p:nvCxnSpPr>
          <p:cNvPr id="195" name="Google Shape;195;p76"/>
          <p:cNvCxnSpPr/>
          <p:nvPr/>
        </p:nvCxnSpPr>
        <p:spPr>
          <a:xfrm>
            <a:off x="6352248" y="2571750"/>
            <a:ext cx="2791753" cy="9171"/>
          </a:xfrm>
          <a:prstGeom prst="straightConnector1">
            <a:avLst/>
          </a:prstGeom>
          <a:noFill/>
          <a:ln w="9525" cap="flat" cmpd="sng">
            <a:solidFill>
              <a:srgbClr val="B3B3B3"/>
            </a:solidFill>
            <a:prstDash val="solid"/>
            <a:round/>
            <a:headEnd type="none" w="sm" len="sm"/>
            <a:tailEnd type="triangl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Copy">
  <p:cSld name="Title + Copy">
    <p:spTree>
      <p:nvGrpSpPr>
        <p:cNvPr id="1" name="Shape 210"/>
        <p:cNvGrpSpPr/>
        <p:nvPr/>
      </p:nvGrpSpPr>
      <p:grpSpPr>
        <a:xfrm>
          <a:off x="0" y="0"/>
          <a:ext cx="0" cy="0"/>
          <a:chOff x="0" y="0"/>
          <a:chExt cx="0" cy="0"/>
        </a:xfrm>
      </p:grpSpPr>
      <p:sp>
        <p:nvSpPr>
          <p:cNvPr id="211" name="Google Shape;211;p82"/>
          <p:cNvSpPr txBox="1">
            <a:spLocks noGrp="1"/>
          </p:cNvSpPr>
          <p:nvPr>
            <p:ph type="body" idx="1"/>
          </p:nvPr>
        </p:nvSpPr>
        <p:spPr>
          <a:xfrm>
            <a:off x="457863" y="1206500"/>
            <a:ext cx="8228271" cy="333360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750"/>
              </a:spcBef>
              <a:spcAft>
                <a:spcPts val="0"/>
              </a:spcAft>
              <a:buClr>
                <a:schemeClr val="dk1"/>
              </a:buClr>
              <a:buSzPts val="1600"/>
              <a:buNone/>
              <a:defRPr sz="1600">
                <a:solidFill>
                  <a:schemeClr val="dk1"/>
                </a:solidFill>
              </a:defRPr>
            </a:lvl1pPr>
            <a:lvl2pPr marL="914400" lvl="1" indent="-317500" algn="l">
              <a:lnSpc>
                <a:spcPct val="100000"/>
              </a:lnSpc>
              <a:spcBef>
                <a:spcPts val="375"/>
              </a:spcBef>
              <a:spcAft>
                <a:spcPts val="0"/>
              </a:spcAft>
              <a:buClr>
                <a:schemeClr val="dk1"/>
              </a:buClr>
              <a:buSzPts val="1400"/>
              <a:buChar char="•"/>
              <a:defRPr sz="1400">
                <a:solidFill>
                  <a:schemeClr val="dk1"/>
                </a:solidFill>
              </a:defRPr>
            </a:lvl2pPr>
            <a:lvl3pPr marL="1371600" marR="0" lvl="2" indent="-228600" algn="l">
              <a:lnSpc>
                <a:spcPct val="100000"/>
              </a:lnSpc>
              <a:spcBef>
                <a:spcPts val="375"/>
              </a:spcBef>
              <a:spcAft>
                <a:spcPts val="0"/>
              </a:spcAft>
              <a:buClr>
                <a:schemeClr val="accent2"/>
              </a:buClr>
              <a:buSzPts val="1600"/>
              <a:buFont typeface="Arial"/>
              <a:buNone/>
              <a:defRPr>
                <a:solidFill>
                  <a:schemeClr val="accent5"/>
                </a:solidFill>
              </a:defRPr>
            </a:lvl3pPr>
            <a:lvl4pPr marL="1828800" lvl="3" indent="-317500" algn="l">
              <a:lnSpc>
                <a:spcPct val="100000"/>
              </a:lnSpc>
              <a:spcBef>
                <a:spcPts val="375"/>
              </a:spcBef>
              <a:spcAft>
                <a:spcPts val="0"/>
              </a:spcAft>
              <a:buClr>
                <a:schemeClr val="accent2"/>
              </a:buClr>
              <a:buSzPts val="1400"/>
              <a:buChar char="•"/>
              <a:defRPr>
                <a:solidFill>
                  <a:schemeClr val="accent5"/>
                </a:solidFill>
              </a:defRPr>
            </a:lvl4pPr>
            <a:lvl5pPr marL="2286000" lvl="4" indent="-317500" algn="l">
              <a:lnSpc>
                <a:spcPct val="100000"/>
              </a:lnSpc>
              <a:spcBef>
                <a:spcPts val="375"/>
              </a:spcBef>
              <a:spcAft>
                <a:spcPts val="0"/>
              </a:spcAft>
              <a:buClr>
                <a:schemeClr val="accent2"/>
              </a:buClr>
              <a:buSzPts val="1400"/>
              <a:buChar char="•"/>
              <a:defRPr>
                <a:solidFill>
                  <a:schemeClr val="accent5"/>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12" name="Google Shape;212;p82"/>
          <p:cNvSpPr txBox="1">
            <a:spLocks noGrp="1"/>
          </p:cNvSpPr>
          <p:nvPr>
            <p:ph type="title"/>
          </p:nvPr>
        </p:nvSpPr>
        <p:spPr>
          <a:xfrm>
            <a:off x="457864" y="324471"/>
            <a:ext cx="8228271" cy="5290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2400"/>
              <a:buFont typeface="Proxima Nova"/>
              <a:buNone/>
              <a:defRPr sz="2400" b="1" i="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82"/>
          <p:cNvSpPr txBox="1"/>
          <p:nvPr/>
        </p:nvSpPr>
        <p:spPr>
          <a:xfrm>
            <a:off x="247828" y="4809581"/>
            <a:ext cx="457022"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A5A5A5"/>
                </a:solidFill>
                <a:latin typeface="Proxima Nova"/>
                <a:ea typeface="Proxima Nova"/>
                <a:cs typeface="Proxima Nova"/>
                <a:sym typeface="Proxima Nova"/>
              </a:rPr>
              <a:t>‹#›</a:t>
            </a:fld>
            <a:endParaRPr sz="800" b="0" i="0" u="none" strike="noStrike" cap="none">
              <a:solidFill>
                <a:srgbClr val="A5A5A5"/>
              </a:solidFill>
              <a:latin typeface="Proxima Nova"/>
              <a:ea typeface="Proxima Nova"/>
              <a:cs typeface="Proxima Nova"/>
              <a:sym typeface="Proxima Nova"/>
            </a:endParaRPr>
          </a:p>
        </p:txBody>
      </p:sp>
      <p:pic>
        <p:nvPicPr>
          <p:cNvPr id="214" name="Google Shape;214;p82"/>
          <p:cNvPicPr preferRelativeResize="0"/>
          <p:nvPr/>
        </p:nvPicPr>
        <p:blipFill rotWithShape="1">
          <a:blip r:embed="rId2">
            <a:alphaModFix/>
          </a:blip>
          <a:srcRect/>
          <a:stretch/>
        </p:blipFill>
        <p:spPr>
          <a:xfrm>
            <a:off x="8709598" y="4759191"/>
            <a:ext cx="373147" cy="373147"/>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Slide - Dark">
  <p:cSld name="Section Slide - Dark">
    <p:bg>
      <p:bgPr>
        <a:solidFill>
          <a:schemeClr val="dk2"/>
        </a:solidFill>
        <a:effectLst/>
      </p:bgPr>
    </p:bg>
    <p:spTree>
      <p:nvGrpSpPr>
        <p:cNvPr id="1" name="Shape 215"/>
        <p:cNvGrpSpPr/>
        <p:nvPr/>
      </p:nvGrpSpPr>
      <p:grpSpPr>
        <a:xfrm>
          <a:off x="0" y="0"/>
          <a:ext cx="0" cy="0"/>
          <a:chOff x="0" y="0"/>
          <a:chExt cx="0" cy="0"/>
        </a:xfrm>
      </p:grpSpPr>
      <p:sp>
        <p:nvSpPr>
          <p:cNvPr id="216" name="Google Shape;216;p83"/>
          <p:cNvSpPr txBox="1">
            <a:spLocks noGrp="1"/>
          </p:cNvSpPr>
          <p:nvPr>
            <p:ph type="ctrTitle"/>
          </p:nvPr>
        </p:nvSpPr>
        <p:spPr>
          <a:xfrm>
            <a:off x="800098" y="2313999"/>
            <a:ext cx="7543800" cy="458899"/>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Clr>
                <a:schemeClr val="lt1"/>
              </a:buClr>
              <a:buSzPts val="3600"/>
              <a:buFont typeface="Proxima Nova"/>
              <a:buNone/>
              <a:defRPr sz="3600" b="1"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7" name="Google Shape;217;p83"/>
          <p:cNvSpPr txBox="1">
            <a:spLocks noGrp="1"/>
          </p:cNvSpPr>
          <p:nvPr>
            <p:ph type="body" idx="1"/>
          </p:nvPr>
        </p:nvSpPr>
        <p:spPr>
          <a:xfrm>
            <a:off x="2135186" y="3159537"/>
            <a:ext cx="4873625" cy="379412"/>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750"/>
              </a:spcBef>
              <a:spcAft>
                <a:spcPts val="0"/>
              </a:spcAft>
              <a:buSzPts val="1800"/>
              <a:buNone/>
              <a:defRPr sz="1800" b="0" i="0">
                <a:solidFill>
                  <a:schemeClr val="lt1"/>
                </a:solidFill>
                <a:latin typeface="Proxima Nova"/>
                <a:ea typeface="Proxima Nova"/>
                <a:cs typeface="Proxima Nova"/>
                <a:sym typeface="Proxima Nova"/>
              </a:defRPr>
            </a:lvl1pPr>
            <a:lvl2pPr marL="914400" lvl="1" indent="-342900" algn="l">
              <a:lnSpc>
                <a:spcPct val="100000"/>
              </a:lnSpc>
              <a:spcBef>
                <a:spcPts val="375"/>
              </a:spcBef>
              <a:spcAft>
                <a:spcPts val="0"/>
              </a:spcAft>
              <a:buSzPts val="1800"/>
              <a:buChar char="•"/>
              <a:defRPr/>
            </a:lvl2pPr>
            <a:lvl3pPr marL="1371600" lvl="2" indent="-342900" algn="l">
              <a:lnSpc>
                <a:spcPct val="100000"/>
              </a:lnSpc>
              <a:spcBef>
                <a:spcPts val="375"/>
              </a:spcBef>
              <a:spcAft>
                <a:spcPts val="0"/>
              </a:spcAft>
              <a:buSzPts val="1800"/>
              <a:buChar char="•"/>
              <a:defRPr/>
            </a:lvl3pPr>
            <a:lvl4pPr marL="1828800" lvl="3" indent="-342900" algn="l">
              <a:lnSpc>
                <a:spcPct val="100000"/>
              </a:lnSpc>
              <a:spcBef>
                <a:spcPts val="375"/>
              </a:spcBef>
              <a:spcAft>
                <a:spcPts val="0"/>
              </a:spcAft>
              <a:buSzPts val="1800"/>
              <a:buChar char="•"/>
              <a:defRPr/>
            </a:lvl4pPr>
            <a:lvl5pPr marL="2286000" lvl="4" indent="-342900" algn="l">
              <a:lnSpc>
                <a:spcPct val="100000"/>
              </a:lnSpc>
              <a:spcBef>
                <a:spcPts val="375"/>
              </a:spcBef>
              <a:spcAft>
                <a:spcPts val="0"/>
              </a:spcAft>
              <a:buSzPts val="1800"/>
              <a:buChar char="•"/>
              <a:defRPr/>
            </a:lvl5pPr>
            <a:lvl6pPr marL="2743200" lvl="5" indent="-342900" algn="l">
              <a:lnSpc>
                <a:spcPct val="90000"/>
              </a:lnSpc>
              <a:spcBef>
                <a:spcPts val="375"/>
              </a:spcBef>
              <a:spcAft>
                <a:spcPts val="0"/>
              </a:spcAft>
              <a:buClr>
                <a:schemeClr val="lt1"/>
              </a:buClr>
              <a:buSzPts val="1800"/>
              <a:buChar char="•"/>
              <a:defRPr/>
            </a:lvl6pPr>
            <a:lvl7pPr marL="3200400" lvl="6" indent="-342900" algn="l">
              <a:lnSpc>
                <a:spcPct val="90000"/>
              </a:lnSpc>
              <a:spcBef>
                <a:spcPts val="375"/>
              </a:spcBef>
              <a:spcAft>
                <a:spcPts val="0"/>
              </a:spcAft>
              <a:buClr>
                <a:schemeClr val="lt1"/>
              </a:buClr>
              <a:buSzPts val="1800"/>
              <a:buChar char="•"/>
              <a:defRPr/>
            </a:lvl7pPr>
            <a:lvl8pPr marL="3657600" lvl="7" indent="-342900" algn="l">
              <a:lnSpc>
                <a:spcPct val="90000"/>
              </a:lnSpc>
              <a:spcBef>
                <a:spcPts val="375"/>
              </a:spcBef>
              <a:spcAft>
                <a:spcPts val="0"/>
              </a:spcAft>
              <a:buClr>
                <a:schemeClr val="lt1"/>
              </a:buClr>
              <a:buSzPts val="1800"/>
              <a:buChar char="•"/>
              <a:defRPr/>
            </a:lvl8pPr>
            <a:lvl9pPr marL="4114800" lvl="8" indent="-342900" algn="l">
              <a:lnSpc>
                <a:spcPct val="90000"/>
              </a:lnSpc>
              <a:spcBef>
                <a:spcPts val="375"/>
              </a:spcBef>
              <a:spcAft>
                <a:spcPts val="0"/>
              </a:spcAft>
              <a:buClr>
                <a:schemeClr val="lt1"/>
              </a:buClr>
              <a:buSzPts val="1800"/>
              <a:buChar char="•"/>
              <a:defRPr/>
            </a:lvl9pPr>
          </a:lstStyle>
          <a:p>
            <a:endParaRPr/>
          </a:p>
        </p:txBody>
      </p:sp>
      <p:cxnSp>
        <p:nvCxnSpPr>
          <p:cNvPr id="218" name="Google Shape;218;p83"/>
          <p:cNvCxnSpPr/>
          <p:nvPr/>
        </p:nvCxnSpPr>
        <p:spPr>
          <a:xfrm>
            <a:off x="3886200" y="2967164"/>
            <a:ext cx="1371600" cy="0"/>
          </a:xfrm>
          <a:prstGeom prst="straightConnector1">
            <a:avLst/>
          </a:prstGeom>
          <a:noFill/>
          <a:ln w="38100" cap="flat" cmpd="sng">
            <a:solidFill>
              <a:schemeClr val="accent1"/>
            </a:solidFill>
            <a:prstDash val="solid"/>
            <a:miter lim="800000"/>
            <a:headEnd type="none" w="sm" len="sm"/>
            <a:tailEnd type="none" w="sm" len="sm"/>
          </a:ln>
        </p:spPr>
      </p:cxnSp>
      <p:pic>
        <p:nvPicPr>
          <p:cNvPr id="219" name="Google Shape;219;p83"/>
          <p:cNvPicPr preferRelativeResize="0"/>
          <p:nvPr/>
        </p:nvPicPr>
        <p:blipFill rotWithShape="1">
          <a:blip r:embed="rId2">
            <a:alphaModFix/>
          </a:blip>
          <a:srcRect/>
          <a:stretch/>
        </p:blipFill>
        <p:spPr>
          <a:xfrm>
            <a:off x="8709598" y="4759191"/>
            <a:ext cx="373147" cy="373147"/>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Slide - Light">
  <p:cSld name="Section Slide - Light">
    <p:bg>
      <p:bgPr>
        <a:solidFill>
          <a:schemeClr val="lt2"/>
        </a:solidFill>
        <a:effectLst/>
      </p:bgPr>
    </p:bg>
    <p:spTree>
      <p:nvGrpSpPr>
        <p:cNvPr id="1" name="Shape 220"/>
        <p:cNvGrpSpPr/>
        <p:nvPr/>
      </p:nvGrpSpPr>
      <p:grpSpPr>
        <a:xfrm>
          <a:off x="0" y="0"/>
          <a:ext cx="0" cy="0"/>
          <a:chOff x="0" y="0"/>
          <a:chExt cx="0" cy="0"/>
        </a:xfrm>
      </p:grpSpPr>
      <p:sp>
        <p:nvSpPr>
          <p:cNvPr id="221" name="Google Shape;221;p84"/>
          <p:cNvSpPr txBox="1">
            <a:spLocks noGrp="1"/>
          </p:cNvSpPr>
          <p:nvPr>
            <p:ph type="ctrTitle"/>
          </p:nvPr>
        </p:nvSpPr>
        <p:spPr>
          <a:xfrm>
            <a:off x="800098" y="2313999"/>
            <a:ext cx="7543800" cy="458899"/>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Clr>
                <a:schemeClr val="dk1"/>
              </a:buClr>
              <a:buSzPts val="3600"/>
              <a:buFont typeface="Proxima Nova"/>
              <a:buNone/>
              <a:defRPr sz="3600" b="1" i="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2" name="Google Shape;222;p84"/>
          <p:cNvSpPr txBox="1">
            <a:spLocks noGrp="1"/>
          </p:cNvSpPr>
          <p:nvPr>
            <p:ph type="body" idx="1"/>
          </p:nvPr>
        </p:nvSpPr>
        <p:spPr>
          <a:xfrm>
            <a:off x="2135186" y="3159537"/>
            <a:ext cx="4873625" cy="379412"/>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750"/>
              </a:spcBef>
              <a:spcAft>
                <a:spcPts val="0"/>
              </a:spcAft>
              <a:buSzPts val="1800"/>
              <a:buNone/>
              <a:defRPr sz="1800" b="0" i="0">
                <a:solidFill>
                  <a:schemeClr val="dk1"/>
                </a:solidFill>
                <a:latin typeface="Proxima Nova"/>
                <a:ea typeface="Proxima Nova"/>
                <a:cs typeface="Proxima Nova"/>
                <a:sym typeface="Proxima Nova"/>
              </a:defRPr>
            </a:lvl1pPr>
            <a:lvl2pPr marL="914400" lvl="1" indent="-342900" algn="l">
              <a:lnSpc>
                <a:spcPct val="100000"/>
              </a:lnSpc>
              <a:spcBef>
                <a:spcPts val="375"/>
              </a:spcBef>
              <a:spcAft>
                <a:spcPts val="0"/>
              </a:spcAft>
              <a:buSzPts val="1800"/>
              <a:buChar char="•"/>
              <a:defRPr/>
            </a:lvl2pPr>
            <a:lvl3pPr marL="1371600" lvl="2" indent="-342900" algn="l">
              <a:lnSpc>
                <a:spcPct val="100000"/>
              </a:lnSpc>
              <a:spcBef>
                <a:spcPts val="375"/>
              </a:spcBef>
              <a:spcAft>
                <a:spcPts val="0"/>
              </a:spcAft>
              <a:buSzPts val="1800"/>
              <a:buChar char="•"/>
              <a:defRPr/>
            </a:lvl3pPr>
            <a:lvl4pPr marL="1828800" lvl="3" indent="-342900" algn="l">
              <a:lnSpc>
                <a:spcPct val="100000"/>
              </a:lnSpc>
              <a:spcBef>
                <a:spcPts val="375"/>
              </a:spcBef>
              <a:spcAft>
                <a:spcPts val="0"/>
              </a:spcAft>
              <a:buSzPts val="1800"/>
              <a:buChar char="•"/>
              <a:defRPr/>
            </a:lvl4pPr>
            <a:lvl5pPr marL="2286000" lvl="4" indent="-342900" algn="l">
              <a:lnSpc>
                <a:spcPct val="10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cxnSp>
        <p:nvCxnSpPr>
          <p:cNvPr id="223" name="Google Shape;223;p84"/>
          <p:cNvCxnSpPr/>
          <p:nvPr/>
        </p:nvCxnSpPr>
        <p:spPr>
          <a:xfrm>
            <a:off x="3886200" y="2967164"/>
            <a:ext cx="1371600" cy="0"/>
          </a:xfrm>
          <a:prstGeom prst="straightConnector1">
            <a:avLst/>
          </a:prstGeom>
          <a:noFill/>
          <a:ln w="38100" cap="flat" cmpd="sng">
            <a:solidFill>
              <a:schemeClr val="accent1"/>
            </a:solidFill>
            <a:prstDash val="solid"/>
            <a:miter lim="800000"/>
            <a:headEnd type="none" w="sm" len="sm"/>
            <a:tailEnd type="none" w="sm" len="sm"/>
          </a:ln>
        </p:spPr>
      </p:cxnSp>
      <p:pic>
        <p:nvPicPr>
          <p:cNvPr id="224" name="Google Shape;224;p84"/>
          <p:cNvPicPr preferRelativeResize="0"/>
          <p:nvPr/>
        </p:nvPicPr>
        <p:blipFill rotWithShape="1">
          <a:blip r:embed="rId2">
            <a:alphaModFix/>
          </a:blip>
          <a:srcRect/>
          <a:stretch/>
        </p:blipFill>
        <p:spPr>
          <a:xfrm>
            <a:off x="8709598" y="4759191"/>
            <a:ext cx="373147" cy="37314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0"/>
          <p:cNvSpPr txBox="1">
            <a:spLocks noGrp="1"/>
          </p:cNvSpPr>
          <p:nvPr>
            <p:ph type="title"/>
          </p:nvPr>
        </p:nvSpPr>
        <p:spPr>
          <a:xfrm>
            <a:off x="457864" y="324471"/>
            <a:ext cx="8228271" cy="52904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1"/>
              </a:buClr>
              <a:buSzPts val="2400"/>
              <a:buFont typeface="Proxima Nova"/>
              <a:buNone/>
              <a:defRPr sz="24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50"/>
          <p:cNvSpPr txBox="1">
            <a:spLocks noGrp="1"/>
          </p:cNvSpPr>
          <p:nvPr>
            <p:ph type="body" idx="1"/>
          </p:nvPr>
        </p:nvSpPr>
        <p:spPr>
          <a:xfrm>
            <a:off x="457864" y="1073887"/>
            <a:ext cx="8228271" cy="346621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750"/>
              </a:spcBef>
              <a:spcAft>
                <a:spcPts val="0"/>
              </a:spcAft>
              <a:buClr>
                <a:schemeClr val="dk1"/>
              </a:buClr>
              <a:buSzPts val="1800"/>
              <a:buFont typeface="Arial"/>
              <a:buNone/>
              <a:defRPr sz="1800" b="0" i="0" u="none" strike="noStrike" cap="none">
                <a:solidFill>
                  <a:schemeClr val="dk1"/>
                </a:solidFill>
                <a:latin typeface="Proxima Nova"/>
                <a:ea typeface="Proxima Nova"/>
                <a:cs typeface="Proxima Nova"/>
                <a:sym typeface="Proxima Nova"/>
              </a:defRPr>
            </a:lvl1pPr>
            <a:lvl2pPr marL="914400" marR="0" lvl="1" indent="-330200" algn="l" rtl="0">
              <a:lnSpc>
                <a:spcPct val="100000"/>
              </a:lnSpc>
              <a:spcBef>
                <a:spcPts val="375"/>
              </a:spcBef>
              <a:spcAft>
                <a:spcPts val="0"/>
              </a:spcAft>
              <a:buClr>
                <a:schemeClr val="dk1"/>
              </a:buClr>
              <a:buSzPts val="1600"/>
              <a:buFont typeface="Arial"/>
              <a:buChar char="•"/>
              <a:defRPr sz="1600" b="0" i="0" u="none" strike="noStrike" cap="none">
                <a:solidFill>
                  <a:schemeClr val="dk1"/>
                </a:solidFill>
                <a:latin typeface="Proxima Nova"/>
                <a:ea typeface="Proxima Nova"/>
                <a:cs typeface="Proxima Nova"/>
                <a:sym typeface="Proxima Nova"/>
              </a:defRPr>
            </a:lvl2pPr>
            <a:lvl3pPr marL="1371600" marR="0" lvl="2" indent="-330200" algn="l" rtl="0">
              <a:lnSpc>
                <a:spcPct val="100000"/>
              </a:lnSpc>
              <a:spcBef>
                <a:spcPts val="375"/>
              </a:spcBef>
              <a:spcAft>
                <a:spcPts val="0"/>
              </a:spcAft>
              <a:buClr>
                <a:schemeClr val="dk1"/>
              </a:buClr>
              <a:buSzPts val="1600"/>
              <a:buFont typeface="Arial"/>
              <a:buChar char="•"/>
              <a:defRPr sz="1600" b="0" i="0" u="none" strike="noStrike" cap="none">
                <a:solidFill>
                  <a:schemeClr val="dk1"/>
                </a:solidFill>
                <a:latin typeface="Proxima Nova"/>
                <a:ea typeface="Proxima Nova"/>
                <a:cs typeface="Proxima Nova"/>
                <a:sym typeface="Proxima Nova"/>
              </a:defRPr>
            </a:lvl3pPr>
            <a:lvl4pPr marL="1828800" marR="0" lvl="3" indent="-317500" algn="l" rtl="0">
              <a:lnSpc>
                <a:spcPct val="100000"/>
              </a:lnSpc>
              <a:spcBef>
                <a:spcPts val="375"/>
              </a:spcBef>
              <a:spcAft>
                <a:spcPts val="0"/>
              </a:spcAft>
              <a:buClr>
                <a:schemeClr val="dk1"/>
              </a:buClr>
              <a:buSzPts val="1400"/>
              <a:buFont typeface="Arial"/>
              <a:buChar char="•"/>
              <a:defRPr sz="1400" b="0" i="0" u="none" strike="noStrike" cap="none">
                <a:solidFill>
                  <a:schemeClr val="dk1"/>
                </a:solidFill>
                <a:latin typeface="Proxima Nova"/>
                <a:ea typeface="Proxima Nova"/>
                <a:cs typeface="Proxima Nova"/>
                <a:sym typeface="Proxima Nova"/>
              </a:defRPr>
            </a:lvl4pPr>
            <a:lvl5pPr marL="2286000" marR="0" lvl="4" indent="-317500" algn="l" rtl="0">
              <a:lnSpc>
                <a:spcPct val="100000"/>
              </a:lnSpc>
              <a:spcBef>
                <a:spcPts val="375"/>
              </a:spcBef>
              <a:spcAft>
                <a:spcPts val="0"/>
              </a:spcAft>
              <a:buClr>
                <a:schemeClr val="dk1"/>
              </a:buClr>
              <a:buSzPts val="1400"/>
              <a:buFont typeface="Arial"/>
              <a:buChar char="•"/>
              <a:defRPr sz="1400" b="0" i="0" u="none" strike="noStrike" cap="none">
                <a:solidFill>
                  <a:schemeClr val="dk1"/>
                </a:solidFill>
                <a:latin typeface="Proxima Nova"/>
                <a:ea typeface="Proxima Nova"/>
                <a:cs typeface="Proxima Nova"/>
                <a:sym typeface="Proxima Nova"/>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71" r:id="rId6"/>
    <p:sldLayoutId id="2147483674" r:id="rId7"/>
    <p:sldLayoutId id="2147483675" r:id="rId8"/>
    <p:sldLayoutId id="2147483676" r:id="rId9"/>
    <p:sldLayoutId id="2147483677" r:id="rId10"/>
    <p:sldLayoutId id="2147483678" r:id="rId11"/>
    <p:sldLayoutId id="214748367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8"/>
        <p:cNvGrpSpPr/>
        <p:nvPr/>
      </p:nvGrpSpPr>
      <p:grpSpPr>
        <a:xfrm>
          <a:off x="0" y="0"/>
          <a:ext cx="0" cy="0"/>
          <a:chOff x="0" y="0"/>
          <a:chExt cx="0" cy="0"/>
        </a:xfrm>
      </p:grpSpPr>
      <p:sp>
        <p:nvSpPr>
          <p:cNvPr id="239" name="Google Shape;239;p54"/>
          <p:cNvSpPr txBox="1">
            <a:spLocks noGrp="1"/>
          </p:cNvSpPr>
          <p:nvPr>
            <p:ph type="title"/>
          </p:nvPr>
        </p:nvSpPr>
        <p:spPr>
          <a:xfrm>
            <a:off x="457864" y="324471"/>
            <a:ext cx="8228271" cy="52904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lt1"/>
              </a:buClr>
              <a:buSzPts val="2400"/>
              <a:buFont typeface="Proxima Nova"/>
              <a:buNone/>
              <a:defRPr sz="2400" b="1" i="0" u="none" strike="noStrike" cap="none">
                <a:solidFill>
                  <a:schemeClr val="lt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40" name="Google Shape;240;p54"/>
          <p:cNvSpPr txBox="1">
            <a:spLocks noGrp="1"/>
          </p:cNvSpPr>
          <p:nvPr>
            <p:ph type="body" idx="1"/>
          </p:nvPr>
        </p:nvSpPr>
        <p:spPr>
          <a:xfrm>
            <a:off x="457864" y="1073887"/>
            <a:ext cx="8228271" cy="346621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750"/>
              </a:spcBef>
              <a:spcAft>
                <a:spcPts val="0"/>
              </a:spcAft>
              <a:buClr>
                <a:schemeClr val="lt1"/>
              </a:buClr>
              <a:buSzPts val="1800"/>
              <a:buFont typeface="Arial"/>
              <a:buNone/>
              <a:defRPr sz="1800" b="0" i="0" u="none" strike="noStrike" cap="none">
                <a:solidFill>
                  <a:schemeClr val="lt1"/>
                </a:solidFill>
                <a:latin typeface="Proxima Nova"/>
                <a:ea typeface="Proxima Nova"/>
                <a:cs typeface="Proxima Nova"/>
                <a:sym typeface="Proxima Nova"/>
              </a:defRPr>
            </a:lvl1pPr>
            <a:lvl2pPr marL="914400" marR="0" lvl="1" indent="-330200" algn="l" rtl="0">
              <a:lnSpc>
                <a:spcPct val="100000"/>
              </a:lnSpc>
              <a:spcBef>
                <a:spcPts val="375"/>
              </a:spcBef>
              <a:spcAft>
                <a:spcPts val="0"/>
              </a:spcAft>
              <a:buClr>
                <a:schemeClr val="lt1"/>
              </a:buClr>
              <a:buSzPts val="1600"/>
              <a:buFont typeface="Arial"/>
              <a:buChar char="•"/>
              <a:defRPr sz="1600" b="0" i="0" u="none" strike="noStrike" cap="none">
                <a:solidFill>
                  <a:schemeClr val="lt1"/>
                </a:solidFill>
                <a:latin typeface="Proxima Nova"/>
                <a:ea typeface="Proxima Nova"/>
                <a:cs typeface="Proxima Nova"/>
                <a:sym typeface="Proxima Nova"/>
              </a:defRPr>
            </a:lvl2pPr>
            <a:lvl3pPr marL="1371600" marR="0" lvl="2" indent="-330200" algn="l" rtl="0">
              <a:lnSpc>
                <a:spcPct val="100000"/>
              </a:lnSpc>
              <a:spcBef>
                <a:spcPts val="375"/>
              </a:spcBef>
              <a:spcAft>
                <a:spcPts val="0"/>
              </a:spcAft>
              <a:buClr>
                <a:schemeClr val="lt1"/>
              </a:buClr>
              <a:buSzPts val="1600"/>
              <a:buFont typeface="Arial"/>
              <a:buChar char="•"/>
              <a:defRPr sz="1600" b="0" i="0" u="none" strike="noStrike" cap="none">
                <a:solidFill>
                  <a:schemeClr val="lt1"/>
                </a:solidFill>
                <a:latin typeface="Proxima Nova"/>
                <a:ea typeface="Proxima Nova"/>
                <a:cs typeface="Proxima Nova"/>
                <a:sym typeface="Proxima Nova"/>
              </a:defRPr>
            </a:lvl3pPr>
            <a:lvl4pPr marL="1828800" marR="0" lvl="3" indent="-317500" algn="l" rtl="0">
              <a:lnSpc>
                <a:spcPct val="100000"/>
              </a:lnSpc>
              <a:spcBef>
                <a:spcPts val="375"/>
              </a:spcBef>
              <a:spcAft>
                <a:spcPts val="0"/>
              </a:spcAft>
              <a:buClr>
                <a:schemeClr val="lt1"/>
              </a:buClr>
              <a:buSzPts val="1400"/>
              <a:buFont typeface="Arial"/>
              <a:buChar char="•"/>
              <a:defRPr sz="1400" b="0" i="0" u="none" strike="noStrike" cap="none">
                <a:solidFill>
                  <a:schemeClr val="lt1"/>
                </a:solidFill>
                <a:latin typeface="Proxima Nova"/>
                <a:ea typeface="Proxima Nova"/>
                <a:cs typeface="Proxima Nova"/>
                <a:sym typeface="Proxima Nova"/>
              </a:defRPr>
            </a:lvl4pPr>
            <a:lvl5pPr marL="2286000" marR="0" lvl="4" indent="-317500" algn="l" rtl="0">
              <a:lnSpc>
                <a:spcPct val="100000"/>
              </a:lnSpc>
              <a:spcBef>
                <a:spcPts val="375"/>
              </a:spcBef>
              <a:spcAft>
                <a:spcPts val="0"/>
              </a:spcAft>
              <a:buClr>
                <a:schemeClr val="lt1"/>
              </a:buClr>
              <a:buSzPts val="1400"/>
              <a:buFont typeface="Arial"/>
              <a:buChar char="•"/>
              <a:defRPr sz="1400" b="0" i="0" u="none" strike="noStrike" cap="none">
                <a:solidFill>
                  <a:schemeClr val="lt1"/>
                </a:solidFill>
                <a:latin typeface="Proxima Nova"/>
                <a:ea typeface="Proxima Nova"/>
                <a:cs typeface="Proxima Nova"/>
                <a:sym typeface="Proxima Nova"/>
              </a:defRPr>
            </a:lvl5pPr>
            <a:lvl6pPr marL="2743200" marR="0" lvl="5"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82"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sprinklr-my.sharepoint.com/:w:/p/shyam_prajapati/ETjdBtTRrrlEgkcS0mVIWLMBt2m3Lsw9KIW7Gu8BCmXXfA?e=Mn8LWT"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
          <p:cNvSpPr txBox="1">
            <a:spLocks noGrp="1"/>
          </p:cNvSpPr>
          <p:nvPr>
            <p:ph type="ctrTitle"/>
          </p:nvPr>
        </p:nvSpPr>
        <p:spPr>
          <a:xfrm>
            <a:off x="800100" y="3359189"/>
            <a:ext cx="7543800" cy="458899"/>
          </a:xfrm>
          <a:prstGeom prst="rect">
            <a:avLst/>
          </a:prstGeom>
          <a:noFill/>
          <a:ln>
            <a:noFill/>
          </a:ln>
        </p:spPr>
        <p:txBody>
          <a:bodyPr spcFirstLastPara="1" wrap="square" lIns="0" tIns="0" rIns="0" bIns="0" anchor="b" anchorCtr="0">
            <a:normAutofit/>
          </a:bodyPr>
          <a:lstStyle/>
          <a:p>
            <a:pPr marL="0" lvl="0" indent="0" algn="ctr" rtl="0">
              <a:lnSpc>
                <a:spcPct val="100000"/>
              </a:lnSpc>
              <a:spcBef>
                <a:spcPts val="0"/>
              </a:spcBef>
              <a:spcAft>
                <a:spcPts val="0"/>
              </a:spcAft>
              <a:buClr>
                <a:schemeClr val="dk1"/>
              </a:buClr>
              <a:buSzPts val="2800"/>
              <a:buFont typeface="Proxima Nova"/>
              <a:buNone/>
            </a:pPr>
            <a:r>
              <a:rPr lang="en-US" dirty="0"/>
              <a:t>Log Analyzing Service</a:t>
            </a:r>
            <a:endParaRPr dirty="0"/>
          </a:p>
        </p:txBody>
      </p:sp>
      <p:sp>
        <p:nvSpPr>
          <p:cNvPr id="271" name="Google Shape;271;p2"/>
          <p:cNvSpPr txBox="1">
            <a:spLocks noGrp="1"/>
          </p:cNvSpPr>
          <p:nvPr>
            <p:ph type="subTitle" idx="1"/>
          </p:nvPr>
        </p:nvSpPr>
        <p:spPr>
          <a:xfrm>
            <a:off x="800100" y="4342606"/>
            <a:ext cx="7543800" cy="200807"/>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SzPts val="1400"/>
              <a:buNone/>
            </a:pPr>
            <a:r>
              <a:rPr lang="en-US" dirty="0"/>
              <a:t>Shyam Prajapati | Final presentation for summer internship 2023</a:t>
            </a:r>
            <a:endParaRPr dirty="0"/>
          </a:p>
        </p:txBody>
      </p:sp>
      <p:pic>
        <p:nvPicPr>
          <p:cNvPr id="274" name="Google Shape;274;p2" descr="A picture containing water, outdoor, blue, wave&#10;&#10;Description automatically generated"/>
          <p:cNvPicPr preferRelativeResize="0">
            <a:picLocks noGrp="1"/>
          </p:cNvPicPr>
          <p:nvPr>
            <p:ph type="pic" idx="2"/>
          </p:nvPr>
        </p:nvPicPr>
        <p:blipFill rotWithShape="1">
          <a:blip r:embed="rId3">
            <a:alphaModFix/>
          </a:blip>
          <a:srcRect/>
          <a:stretch/>
        </p:blipFill>
        <p:spPr>
          <a:xfrm>
            <a:off x="0" y="0"/>
            <a:ext cx="9144000" cy="2834671"/>
          </a:xfrm>
          <a:prstGeom prst="rect">
            <a:avLst/>
          </a:prstGeom>
          <a:solidFill>
            <a:schemeClr val="lt2"/>
          </a:solidFill>
          <a:ln>
            <a:noFill/>
          </a:ln>
        </p:spPr>
      </p:pic>
      <p:sp>
        <p:nvSpPr>
          <p:cNvPr id="10" name="TextBox 9">
            <a:extLst>
              <a:ext uri="{FF2B5EF4-FFF2-40B4-BE49-F238E27FC236}">
                <a16:creationId xmlns:a16="http://schemas.microsoft.com/office/drawing/2014/main" id="{18F3FC9C-84F9-681F-AB56-774F4C4E3D53}"/>
              </a:ext>
            </a:extLst>
          </p:cNvPr>
          <p:cNvSpPr txBox="1"/>
          <p:nvPr/>
        </p:nvSpPr>
        <p:spPr>
          <a:xfrm>
            <a:off x="6073346" y="4911811"/>
            <a:ext cx="184731" cy="307777"/>
          </a:xfrm>
          <a:prstGeom prst="rect">
            <a:avLst/>
          </a:prstGeom>
          <a:noFill/>
        </p:spPr>
        <p:txBody>
          <a:bodyPr wrap="none" rtlCol="0">
            <a:spAutoFit/>
          </a:bodyPr>
          <a:lstStyle/>
          <a:p>
            <a:endParaRPr lang="en-US" dirty="0"/>
          </a:p>
        </p:txBody>
      </p:sp>
      <p:sp>
        <p:nvSpPr>
          <p:cNvPr id="12" name="Google Shape;327;p8">
            <a:extLst>
              <a:ext uri="{FF2B5EF4-FFF2-40B4-BE49-F238E27FC236}">
                <a16:creationId xmlns:a16="http://schemas.microsoft.com/office/drawing/2014/main" id="{CB3E3EA3-E72B-7879-923C-A7009D49B177}"/>
              </a:ext>
            </a:extLst>
          </p:cNvPr>
          <p:cNvSpPr txBox="1"/>
          <p:nvPr/>
        </p:nvSpPr>
        <p:spPr>
          <a:xfrm>
            <a:off x="3070655" y="4881033"/>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500"/>
            <a:ext cx="8228271" cy="3333602"/>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r>
              <a:rPr lang="en-IN" sz="1400" b="0" i="0" dirty="0">
                <a:solidFill>
                  <a:srgbClr val="1F2328"/>
                </a:solidFill>
                <a:effectLst/>
                <a:latin typeface="Proxima Nova" panose="02000506030000020004" pitchFamily="2" charset="0"/>
              </a:rPr>
              <a:t>Got to learn Spring Boot. Dependency Injection, Inversion of control, how to handle beans. It makes easier to test, deploy and manage applications.</a:t>
            </a: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a:p>
            <a:pPr algn="l">
              <a:buFont typeface="Arial" panose="020B0604020202020204" pitchFamily="34" charset="0"/>
              <a:buChar char="•"/>
            </a:pPr>
            <a:r>
              <a:rPr lang="en-IN" sz="1400" b="0" i="0" dirty="0">
                <a:solidFill>
                  <a:srgbClr val="1F2328"/>
                </a:solidFill>
                <a:effectLst/>
                <a:latin typeface="Proxima Nova" panose="02000506030000020004" pitchFamily="2" charset="0"/>
              </a:rPr>
              <a:t>Learned </a:t>
            </a:r>
            <a:r>
              <a:rPr lang="en-IN" sz="1400" b="0" i="0" dirty="0" err="1">
                <a:solidFill>
                  <a:srgbClr val="1F2328"/>
                </a:solidFill>
                <a:effectLst/>
                <a:latin typeface="Proxima Nova" panose="02000506030000020004" pitchFamily="2" charset="0"/>
              </a:rPr>
              <a:t>ElasticSearch</a:t>
            </a:r>
            <a:r>
              <a:rPr lang="en-IN" sz="1400" b="0" i="0" dirty="0">
                <a:solidFill>
                  <a:srgbClr val="1F2328"/>
                </a:solidFill>
                <a:effectLst/>
                <a:latin typeface="Proxima Nova" panose="02000506030000020004" pitchFamily="2" charset="0"/>
              </a:rPr>
              <a:t> and Kibana. How the data is stored as documents and how the documents are indexed. Tried various queries on the sample data provided by </a:t>
            </a:r>
            <a:r>
              <a:rPr lang="en-IN" sz="1400" b="0" i="0" dirty="0" err="1">
                <a:solidFill>
                  <a:srgbClr val="1F2328"/>
                </a:solidFill>
                <a:effectLst/>
                <a:latin typeface="Proxima Nova" panose="02000506030000020004" pitchFamily="2" charset="0"/>
              </a:rPr>
              <a:t>ElasticSearch</a:t>
            </a:r>
            <a:r>
              <a:rPr lang="en-IN" sz="1400" b="0" i="0" dirty="0">
                <a:solidFill>
                  <a:srgbClr val="1F2328"/>
                </a:solidFill>
                <a:effectLst/>
                <a:latin typeface="Proxima Nova" panose="02000506030000020004" pitchFamily="2" charset="0"/>
              </a:rPr>
              <a:t>. Completed the </a:t>
            </a:r>
            <a:r>
              <a:rPr lang="en-IN" sz="1400" b="0" i="0" dirty="0" err="1">
                <a:solidFill>
                  <a:srgbClr val="1F2328"/>
                </a:solidFill>
                <a:effectLst/>
                <a:latin typeface="Proxima Nova" panose="02000506030000020004" pitchFamily="2" charset="0"/>
              </a:rPr>
              <a:t>ElasticSearch</a:t>
            </a:r>
            <a:r>
              <a:rPr lang="en-IN" sz="1400" b="0" i="0" dirty="0">
                <a:solidFill>
                  <a:srgbClr val="1F2328"/>
                </a:solidFill>
                <a:effectLst/>
                <a:latin typeface="Proxima Nova" panose="02000506030000020004" pitchFamily="2" charset="0"/>
              </a:rPr>
              <a:t> course available on official </a:t>
            </a:r>
            <a:r>
              <a:rPr lang="en-IN" sz="1400" b="0" i="0" dirty="0" err="1">
                <a:solidFill>
                  <a:srgbClr val="1F2328"/>
                </a:solidFill>
                <a:effectLst/>
                <a:latin typeface="Proxima Nova" panose="02000506030000020004" pitchFamily="2" charset="0"/>
              </a:rPr>
              <a:t>ElasticSearch</a:t>
            </a:r>
            <a:r>
              <a:rPr lang="en-IN" sz="1400" b="0" i="0" dirty="0">
                <a:solidFill>
                  <a:srgbClr val="1F2328"/>
                </a:solidFill>
                <a:effectLst/>
                <a:latin typeface="Proxima Nova" panose="02000506030000020004" pitchFamily="2" charset="0"/>
              </a:rPr>
              <a:t> </a:t>
            </a:r>
            <a:r>
              <a:rPr lang="en-IN" sz="1400" b="0" i="0" dirty="0" err="1">
                <a:solidFill>
                  <a:srgbClr val="1F2328"/>
                </a:solidFill>
                <a:effectLst/>
                <a:latin typeface="Proxima Nova" panose="02000506030000020004" pitchFamily="2" charset="0"/>
              </a:rPr>
              <a:t>youtube</a:t>
            </a:r>
            <a:r>
              <a:rPr lang="en-IN" sz="1400" b="0" i="0" dirty="0">
                <a:solidFill>
                  <a:srgbClr val="1F2328"/>
                </a:solidFill>
                <a:effectLst/>
                <a:latin typeface="Proxima Nova" panose="02000506030000020004" pitchFamily="2" charset="0"/>
              </a:rPr>
              <a:t> channel.</a:t>
            </a: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a:p>
            <a:pPr algn="l">
              <a:buFont typeface="Arial" panose="020B0604020202020204" pitchFamily="34" charset="0"/>
              <a:buChar char="•"/>
            </a:pPr>
            <a:r>
              <a:rPr lang="en-IN" sz="1400" b="0" i="0" dirty="0">
                <a:solidFill>
                  <a:srgbClr val="1F2328"/>
                </a:solidFill>
                <a:effectLst/>
                <a:latin typeface="Proxima Nova" panose="02000506030000020004" pitchFamily="2" charset="0"/>
              </a:rPr>
              <a:t>Learned MongoDB. Completed the course available on their official site</a:t>
            </a: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a:p>
            <a:pPr algn="l">
              <a:buFont typeface="Arial" panose="020B0604020202020204" pitchFamily="34" charset="0"/>
              <a:buChar char="•"/>
            </a:pPr>
            <a:r>
              <a:rPr lang="en-IN" sz="1400" b="0" i="0" dirty="0">
                <a:solidFill>
                  <a:srgbClr val="1F2328"/>
                </a:solidFill>
                <a:effectLst/>
                <a:latin typeface="Proxima Nova" panose="02000506030000020004" pitchFamily="2" charset="0"/>
              </a:rPr>
              <a:t>Learned unit testing and used various tools such as Mockito and </a:t>
            </a:r>
            <a:r>
              <a:rPr lang="en-IN" sz="1400" b="0" i="0" dirty="0" err="1">
                <a:solidFill>
                  <a:srgbClr val="1F2328"/>
                </a:solidFill>
                <a:effectLst/>
                <a:latin typeface="Proxima Nova" panose="02000506030000020004" pitchFamily="2" charset="0"/>
              </a:rPr>
              <a:t>Mockmvc</a:t>
            </a:r>
            <a:r>
              <a:rPr lang="en-IN" sz="1400" b="0" i="0" dirty="0">
                <a:solidFill>
                  <a:srgbClr val="1F2328"/>
                </a:solidFill>
                <a:effectLst/>
                <a:latin typeface="Proxima Nova" panose="02000506030000020004" pitchFamily="2" charset="0"/>
              </a:rPr>
              <a:t> to test the code efficiently.</a:t>
            </a:r>
          </a:p>
          <a:p>
            <a:pPr marL="228600" indent="0" algn="l"/>
            <a:r>
              <a:rPr lang="en-IN" sz="1400" b="0" i="0" dirty="0">
                <a:solidFill>
                  <a:srgbClr val="1F2328"/>
                </a:solidFill>
                <a:effectLst/>
                <a:latin typeface="Proxima Nova" panose="02000506030000020004" pitchFamily="2" charset="0"/>
              </a:rPr>
              <a:t>.</a:t>
            </a:r>
          </a:p>
          <a:p>
            <a:br>
              <a:rPr lang="en-IN" sz="1400" dirty="0">
                <a:latin typeface="Proxima Nova" panose="02000506030000020004" pitchFamily="2" charset="0"/>
              </a:rPr>
            </a:b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xfrm>
            <a:off x="457864" y="324471"/>
            <a:ext cx="8228271" cy="5290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Learnings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615580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500"/>
            <a:ext cx="8228271" cy="3333602"/>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r>
              <a:rPr lang="en-IN" sz="1400" b="0" i="0" dirty="0">
                <a:solidFill>
                  <a:srgbClr val="1F2328"/>
                </a:solidFill>
                <a:effectLst/>
                <a:latin typeface="Proxima Nova" panose="02000506030000020004" pitchFamily="2" charset="0"/>
              </a:rPr>
              <a:t>Learned more about GitHub. How to work on shared repo, how to apply branch protection rules, how to delete past commits.</a:t>
            </a: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a:p>
            <a:pPr algn="l">
              <a:buFont typeface="Arial" panose="020B0604020202020204" pitchFamily="34" charset="0"/>
              <a:buChar char="•"/>
            </a:pPr>
            <a:r>
              <a:rPr lang="en-IN" sz="1400" b="0" i="0" dirty="0">
                <a:solidFill>
                  <a:srgbClr val="1F2328"/>
                </a:solidFill>
                <a:effectLst/>
                <a:latin typeface="Proxima Nova" panose="02000506030000020004" pitchFamily="2" charset="0"/>
              </a:rPr>
              <a:t>Learned about how to use </a:t>
            </a:r>
            <a:r>
              <a:rPr lang="en-IN" sz="1400" b="0" i="0" dirty="0" err="1">
                <a:solidFill>
                  <a:srgbClr val="1F2328"/>
                </a:solidFill>
                <a:effectLst/>
                <a:latin typeface="Proxima Nova" panose="02000506030000020004" pitchFamily="2" charset="0"/>
              </a:rPr>
              <a:t>thymeleaf</a:t>
            </a:r>
            <a:r>
              <a:rPr lang="en-IN" sz="1400" b="0" i="0" dirty="0">
                <a:solidFill>
                  <a:srgbClr val="1F2328"/>
                </a:solidFill>
                <a:effectLst/>
                <a:latin typeface="Proxima Nova" panose="02000506030000020004" pitchFamily="2" charset="0"/>
              </a:rPr>
              <a:t> templates so that we can visualize the data fetched by the server without any 3rd party client, </a:t>
            </a:r>
            <a:r>
              <a:rPr lang="en-IN" sz="1400" b="0" i="0" dirty="0" err="1">
                <a:solidFill>
                  <a:srgbClr val="1F2328"/>
                </a:solidFill>
                <a:effectLst/>
                <a:latin typeface="Proxima Nova" panose="02000506030000020004" pitchFamily="2" charset="0"/>
              </a:rPr>
              <a:t>i.e</a:t>
            </a:r>
            <a:r>
              <a:rPr lang="en-IN" sz="1400" b="0" i="0" dirty="0">
                <a:solidFill>
                  <a:srgbClr val="1F2328"/>
                </a:solidFill>
                <a:effectLst/>
                <a:latin typeface="Proxima Nova" panose="02000506030000020004" pitchFamily="2" charset="0"/>
              </a:rPr>
              <a:t> Server side rendering.</a:t>
            </a: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a:p>
            <a:pPr algn="l">
              <a:buFont typeface="Arial" panose="020B0604020202020204" pitchFamily="34" charset="0"/>
              <a:buChar char="•"/>
            </a:pPr>
            <a:r>
              <a:rPr lang="en-IN" sz="1400" b="0" i="0" dirty="0">
                <a:solidFill>
                  <a:srgbClr val="1F2328"/>
                </a:solidFill>
                <a:effectLst/>
                <a:latin typeface="Proxima Nova" panose="02000506030000020004" pitchFamily="2" charset="0"/>
              </a:rPr>
              <a:t>Few other things: </a:t>
            </a:r>
            <a:r>
              <a:rPr lang="en-IN" sz="1400" b="0" i="0" dirty="0" err="1">
                <a:solidFill>
                  <a:srgbClr val="1F2328"/>
                </a:solidFill>
                <a:effectLst/>
                <a:latin typeface="Proxima Nova" panose="02000506030000020004" pitchFamily="2" charset="0"/>
              </a:rPr>
              <a:t>Intellij</a:t>
            </a:r>
            <a:r>
              <a:rPr lang="en-IN" sz="1400" b="0" i="0" dirty="0">
                <a:solidFill>
                  <a:srgbClr val="1F2328"/>
                </a:solidFill>
                <a:effectLst/>
                <a:latin typeface="Proxima Nova" panose="02000506030000020004" pitchFamily="2" charset="0"/>
              </a:rPr>
              <a:t> debugger, </a:t>
            </a:r>
            <a:r>
              <a:rPr lang="en-IN" sz="1400" b="0" i="0" dirty="0" err="1">
                <a:solidFill>
                  <a:srgbClr val="1F2328"/>
                </a:solidFill>
                <a:effectLst/>
                <a:latin typeface="Proxima Nova" panose="02000506030000020004" pitchFamily="2" charset="0"/>
              </a:rPr>
              <a:t>gradle</a:t>
            </a:r>
            <a:r>
              <a:rPr lang="en-IN" sz="1400" b="0" i="0" dirty="0">
                <a:solidFill>
                  <a:srgbClr val="1F2328"/>
                </a:solidFill>
                <a:effectLst/>
                <a:latin typeface="Proxima Nova" panose="02000506030000020004" pitchFamily="2" charset="0"/>
              </a:rPr>
              <a:t>, java web </a:t>
            </a:r>
            <a:r>
              <a:rPr lang="en-IN" sz="1400" b="0" i="0" dirty="0" err="1">
                <a:solidFill>
                  <a:srgbClr val="1F2328"/>
                </a:solidFill>
                <a:effectLst/>
                <a:latin typeface="Proxima Nova" panose="02000506030000020004" pitchFamily="2" charset="0"/>
              </a:rPr>
              <a:t>services,SOLID</a:t>
            </a:r>
            <a:r>
              <a:rPr lang="en-IN" sz="1400" b="0" i="0" dirty="0">
                <a:solidFill>
                  <a:srgbClr val="1F2328"/>
                </a:solidFill>
                <a:effectLst/>
                <a:latin typeface="Proxima Nova" panose="02000506030000020004" pitchFamily="2" charset="0"/>
              </a:rPr>
              <a:t> design principles, java memory management, read java head first book.</a:t>
            </a:r>
          </a:p>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xfrm>
            <a:off x="457864" y="324471"/>
            <a:ext cx="8228271" cy="5290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Learnings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177032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xfrm>
            <a:off x="457864" y="324471"/>
            <a:ext cx="8228271" cy="5290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329210" cy="307777"/>
          </a:xfrm>
          <a:prstGeom prst="rect">
            <a:avLst/>
          </a:prstGeom>
          <a:noFill/>
        </p:spPr>
        <p:txBody>
          <a:bodyPr wrap="none" rtlCol="0">
            <a:spAutoFit/>
          </a:bodyPr>
          <a:lstStyle/>
          <a:p>
            <a:r>
              <a:rPr lang="en-US" dirty="0">
                <a:latin typeface="Proxima Nova" panose="02000506030000020004" pitchFamily="2" charset="0"/>
              </a:rPr>
              <a:t>Search results</a:t>
            </a:r>
          </a:p>
        </p:txBody>
      </p:sp>
      <p:pic>
        <p:nvPicPr>
          <p:cNvPr id="6" name="Picture 5" descr="A text on a white background&#10;&#10;Description automatically generated">
            <a:extLst>
              <a:ext uri="{FF2B5EF4-FFF2-40B4-BE49-F238E27FC236}">
                <a16:creationId xmlns:a16="http://schemas.microsoft.com/office/drawing/2014/main" id="{D9A7C79E-FFC1-47BF-8529-558FA2EC97A7}"/>
              </a:ext>
            </a:extLst>
          </p:cNvPr>
          <p:cNvPicPr>
            <a:picLocks noChangeAspect="1"/>
          </p:cNvPicPr>
          <p:nvPr/>
        </p:nvPicPr>
        <p:blipFill>
          <a:blip r:embed="rId3"/>
          <a:stretch>
            <a:fillRect/>
          </a:stretch>
        </p:blipFill>
        <p:spPr>
          <a:xfrm>
            <a:off x="457863" y="1750154"/>
            <a:ext cx="7772400" cy="2755985"/>
          </a:xfrm>
          <a:prstGeom prst="rect">
            <a:avLst/>
          </a:prstGeom>
        </p:spPr>
      </p:pic>
    </p:spTree>
    <p:extLst>
      <p:ext uri="{BB962C8B-B14F-4D97-AF65-F5344CB8AC3E}">
        <p14:creationId xmlns:p14="http://schemas.microsoft.com/office/powerpoint/2010/main" val="515473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xfrm>
            <a:off x="457864" y="324471"/>
            <a:ext cx="8228271" cy="5290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2358338" cy="307777"/>
          </a:xfrm>
          <a:prstGeom prst="rect">
            <a:avLst/>
          </a:prstGeom>
          <a:noFill/>
        </p:spPr>
        <p:txBody>
          <a:bodyPr wrap="none" rtlCol="0">
            <a:spAutoFit/>
          </a:bodyPr>
          <a:lstStyle/>
          <a:p>
            <a:r>
              <a:rPr lang="en-US" dirty="0">
                <a:latin typeface="Proxima Nova" panose="02000506030000020004" pitchFamily="2" charset="0"/>
              </a:rPr>
              <a:t>Search results using paging</a:t>
            </a:r>
          </a:p>
        </p:txBody>
      </p:sp>
      <p:pic>
        <p:nvPicPr>
          <p:cNvPr id="4" name="Picture 3" descr="A text on a white background&#10;&#10;Description automatically generated">
            <a:extLst>
              <a:ext uri="{FF2B5EF4-FFF2-40B4-BE49-F238E27FC236}">
                <a16:creationId xmlns:a16="http://schemas.microsoft.com/office/drawing/2014/main" id="{40F221AD-E410-9BFE-4DB1-E231196699BA}"/>
              </a:ext>
            </a:extLst>
          </p:cNvPr>
          <p:cNvPicPr>
            <a:picLocks noChangeAspect="1"/>
          </p:cNvPicPr>
          <p:nvPr/>
        </p:nvPicPr>
        <p:blipFill>
          <a:blip r:embed="rId3"/>
          <a:stretch>
            <a:fillRect/>
          </a:stretch>
        </p:blipFill>
        <p:spPr>
          <a:xfrm>
            <a:off x="457863" y="1750154"/>
            <a:ext cx="7772400" cy="2755985"/>
          </a:xfrm>
          <a:prstGeom prst="rect">
            <a:avLst/>
          </a:prstGeom>
        </p:spPr>
      </p:pic>
    </p:spTree>
    <p:extLst>
      <p:ext uri="{BB962C8B-B14F-4D97-AF65-F5344CB8AC3E}">
        <p14:creationId xmlns:p14="http://schemas.microsoft.com/office/powerpoint/2010/main" val="669703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xfrm>
            <a:off x="457864" y="324471"/>
            <a:ext cx="8228271" cy="5290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2230098" cy="307777"/>
          </a:xfrm>
          <a:prstGeom prst="rect">
            <a:avLst/>
          </a:prstGeom>
          <a:noFill/>
        </p:spPr>
        <p:txBody>
          <a:bodyPr wrap="none" rtlCol="0">
            <a:spAutoFit/>
          </a:bodyPr>
          <a:lstStyle/>
          <a:p>
            <a:r>
              <a:rPr lang="en-US" dirty="0">
                <a:latin typeface="Proxima Nova" panose="02000506030000020004" pitchFamily="2" charset="0"/>
              </a:rPr>
              <a:t>Search results using scroll</a:t>
            </a:r>
          </a:p>
        </p:txBody>
      </p:sp>
      <p:pic>
        <p:nvPicPr>
          <p:cNvPr id="5" name="Picture 4" descr="A text on a white background&#10;&#10;Description automatically generated">
            <a:extLst>
              <a:ext uri="{FF2B5EF4-FFF2-40B4-BE49-F238E27FC236}">
                <a16:creationId xmlns:a16="http://schemas.microsoft.com/office/drawing/2014/main" id="{837DCADB-70C0-FB8D-32CA-0AAB9626A083}"/>
              </a:ext>
            </a:extLst>
          </p:cNvPr>
          <p:cNvPicPr>
            <a:picLocks noChangeAspect="1"/>
          </p:cNvPicPr>
          <p:nvPr/>
        </p:nvPicPr>
        <p:blipFill>
          <a:blip r:embed="rId3"/>
          <a:stretch>
            <a:fillRect/>
          </a:stretch>
        </p:blipFill>
        <p:spPr>
          <a:xfrm>
            <a:off x="457863" y="1750154"/>
            <a:ext cx="7772400" cy="2755985"/>
          </a:xfrm>
          <a:prstGeom prst="rect">
            <a:avLst/>
          </a:prstGeom>
        </p:spPr>
      </p:pic>
    </p:spTree>
    <p:extLst>
      <p:ext uri="{BB962C8B-B14F-4D97-AF65-F5344CB8AC3E}">
        <p14:creationId xmlns:p14="http://schemas.microsoft.com/office/powerpoint/2010/main" val="10863879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xfrm>
            <a:off x="457864" y="324471"/>
            <a:ext cx="8228271" cy="5290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457450" cy="307777"/>
          </a:xfrm>
          <a:prstGeom prst="rect">
            <a:avLst/>
          </a:prstGeom>
          <a:noFill/>
        </p:spPr>
        <p:txBody>
          <a:bodyPr wrap="none" rtlCol="0">
            <a:spAutoFit/>
          </a:bodyPr>
          <a:lstStyle/>
          <a:p>
            <a:r>
              <a:rPr lang="en-US" dirty="0" err="1">
                <a:latin typeface="Proxima Nova" panose="02000506030000020004" pitchFamily="2" charset="0"/>
              </a:rPr>
              <a:t>GroupBy</a:t>
            </a:r>
            <a:r>
              <a:rPr lang="en-US" dirty="0">
                <a:latin typeface="Proxima Nova" panose="02000506030000020004" pitchFamily="2" charset="0"/>
              </a:rPr>
              <a:t> source</a:t>
            </a:r>
          </a:p>
        </p:txBody>
      </p:sp>
      <p:pic>
        <p:nvPicPr>
          <p:cNvPr id="7" name="Picture 6" descr="A key of a person&#10;&#10;Description automatically generated">
            <a:extLst>
              <a:ext uri="{FF2B5EF4-FFF2-40B4-BE49-F238E27FC236}">
                <a16:creationId xmlns:a16="http://schemas.microsoft.com/office/drawing/2014/main" id="{C784CA4C-E843-7190-1A5F-ED80A5287D9C}"/>
              </a:ext>
            </a:extLst>
          </p:cNvPr>
          <p:cNvPicPr>
            <a:picLocks noChangeAspect="1"/>
          </p:cNvPicPr>
          <p:nvPr/>
        </p:nvPicPr>
        <p:blipFill>
          <a:blip r:embed="rId3"/>
          <a:stretch>
            <a:fillRect/>
          </a:stretch>
        </p:blipFill>
        <p:spPr>
          <a:xfrm>
            <a:off x="530482" y="1605929"/>
            <a:ext cx="6464300" cy="3213100"/>
          </a:xfrm>
          <a:prstGeom prst="rect">
            <a:avLst/>
          </a:prstGeom>
        </p:spPr>
      </p:pic>
    </p:spTree>
    <p:extLst>
      <p:ext uri="{BB962C8B-B14F-4D97-AF65-F5344CB8AC3E}">
        <p14:creationId xmlns:p14="http://schemas.microsoft.com/office/powerpoint/2010/main" val="691854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xfrm>
            <a:off x="457864" y="324471"/>
            <a:ext cx="8228271" cy="5290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245854" cy="307777"/>
          </a:xfrm>
          <a:prstGeom prst="rect">
            <a:avLst/>
          </a:prstGeom>
          <a:noFill/>
        </p:spPr>
        <p:txBody>
          <a:bodyPr wrap="none" rtlCol="0">
            <a:spAutoFit/>
          </a:bodyPr>
          <a:lstStyle/>
          <a:p>
            <a:r>
              <a:rPr lang="en-US" dirty="0">
                <a:latin typeface="Proxima Nova" panose="02000506030000020004" pitchFamily="2" charset="0"/>
              </a:rPr>
              <a:t>Filter by time </a:t>
            </a:r>
          </a:p>
        </p:txBody>
      </p:sp>
      <p:pic>
        <p:nvPicPr>
          <p:cNvPr id="5" name="Picture 4" descr="A close up of text&#10;&#10;Description automatically generated">
            <a:extLst>
              <a:ext uri="{FF2B5EF4-FFF2-40B4-BE49-F238E27FC236}">
                <a16:creationId xmlns:a16="http://schemas.microsoft.com/office/drawing/2014/main" id="{293E70E3-FC2C-AA7C-C47E-181F826245BC}"/>
              </a:ext>
            </a:extLst>
          </p:cNvPr>
          <p:cNvPicPr>
            <a:picLocks noChangeAspect="1"/>
          </p:cNvPicPr>
          <p:nvPr/>
        </p:nvPicPr>
        <p:blipFill>
          <a:blip r:embed="rId3"/>
          <a:stretch>
            <a:fillRect/>
          </a:stretch>
        </p:blipFill>
        <p:spPr>
          <a:xfrm>
            <a:off x="543697" y="1979474"/>
            <a:ext cx="7945395" cy="1400099"/>
          </a:xfrm>
          <a:prstGeom prst="rect">
            <a:avLst/>
          </a:prstGeom>
        </p:spPr>
      </p:pic>
    </p:spTree>
    <p:extLst>
      <p:ext uri="{BB962C8B-B14F-4D97-AF65-F5344CB8AC3E}">
        <p14:creationId xmlns:p14="http://schemas.microsoft.com/office/powerpoint/2010/main" val="28099847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xfrm>
            <a:off x="457864" y="324471"/>
            <a:ext cx="8228271" cy="5290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313180" cy="307777"/>
          </a:xfrm>
          <a:prstGeom prst="rect">
            <a:avLst/>
          </a:prstGeom>
          <a:noFill/>
        </p:spPr>
        <p:txBody>
          <a:bodyPr wrap="none" rtlCol="0">
            <a:spAutoFit/>
          </a:bodyPr>
          <a:lstStyle/>
          <a:p>
            <a:r>
              <a:rPr lang="en-US" dirty="0">
                <a:latin typeface="Proxima Nova" panose="02000506030000020004" pitchFamily="2" charset="0"/>
              </a:rPr>
              <a:t>Get cardinality</a:t>
            </a:r>
          </a:p>
        </p:txBody>
      </p:sp>
      <p:pic>
        <p:nvPicPr>
          <p:cNvPr id="6" name="Picture 5" descr="A screenshot of a computer&#10;&#10;Description automatically generated">
            <a:extLst>
              <a:ext uri="{FF2B5EF4-FFF2-40B4-BE49-F238E27FC236}">
                <a16:creationId xmlns:a16="http://schemas.microsoft.com/office/drawing/2014/main" id="{55A6B687-D88D-0D7C-1067-9EBE6D021465}"/>
              </a:ext>
            </a:extLst>
          </p:cNvPr>
          <p:cNvPicPr>
            <a:picLocks noChangeAspect="1"/>
          </p:cNvPicPr>
          <p:nvPr/>
        </p:nvPicPr>
        <p:blipFill>
          <a:blip r:embed="rId3"/>
          <a:stretch>
            <a:fillRect/>
          </a:stretch>
        </p:blipFill>
        <p:spPr>
          <a:xfrm>
            <a:off x="2321829" y="324472"/>
            <a:ext cx="4974836" cy="4318580"/>
          </a:xfrm>
          <a:prstGeom prst="rect">
            <a:avLst/>
          </a:prstGeom>
        </p:spPr>
      </p:pic>
    </p:spTree>
    <p:extLst>
      <p:ext uri="{BB962C8B-B14F-4D97-AF65-F5344CB8AC3E}">
        <p14:creationId xmlns:p14="http://schemas.microsoft.com/office/powerpoint/2010/main" val="2231046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xfrm>
            <a:off x="457864" y="324471"/>
            <a:ext cx="8228271" cy="5290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693092" cy="307777"/>
          </a:xfrm>
          <a:prstGeom prst="rect">
            <a:avLst/>
          </a:prstGeom>
          <a:noFill/>
        </p:spPr>
        <p:txBody>
          <a:bodyPr wrap="none" rtlCol="0">
            <a:spAutoFit/>
          </a:bodyPr>
          <a:lstStyle/>
          <a:p>
            <a:r>
              <a:rPr lang="en-US" dirty="0">
                <a:latin typeface="Proxima Nova" panose="02000506030000020004" pitchFamily="2" charset="0"/>
              </a:rPr>
              <a:t>Filter data by terms</a:t>
            </a:r>
          </a:p>
        </p:txBody>
      </p:sp>
      <p:pic>
        <p:nvPicPr>
          <p:cNvPr id="5" name="Picture 4" descr="A screenshot of a computer&#10;&#10;Description automatically generated">
            <a:extLst>
              <a:ext uri="{FF2B5EF4-FFF2-40B4-BE49-F238E27FC236}">
                <a16:creationId xmlns:a16="http://schemas.microsoft.com/office/drawing/2014/main" id="{A4CE4512-7E1C-D7E7-9F15-F135C0D40891}"/>
              </a:ext>
            </a:extLst>
          </p:cNvPr>
          <p:cNvPicPr>
            <a:picLocks noChangeAspect="1"/>
          </p:cNvPicPr>
          <p:nvPr/>
        </p:nvPicPr>
        <p:blipFill>
          <a:blip r:embed="rId3"/>
          <a:stretch>
            <a:fillRect/>
          </a:stretch>
        </p:blipFill>
        <p:spPr>
          <a:xfrm>
            <a:off x="2570312" y="35352"/>
            <a:ext cx="5696464" cy="4783677"/>
          </a:xfrm>
          <a:prstGeom prst="rect">
            <a:avLst/>
          </a:prstGeom>
        </p:spPr>
      </p:pic>
    </p:spTree>
    <p:extLst>
      <p:ext uri="{BB962C8B-B14F-4D97-AF65-F5344CB8AC3E}">
        <p14:creationId xmlns:p14="http://schemas.microsoft.com/office/powerpoint/2010/main" val="1420952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xfrm>
            <a:off x="457864" y="324471"/>
            <a:ext cx="8228271" cy="5290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2157963" cy="307777"/>
          </a:xfrm>
          <a:prstGeom prst="rect">
            <a:avLst/>
          </a:prstGeom>
          <a:noFill/>
        </p:spPr>
        <p:txBody>
          <a:bodyPr wrap="none" rtlCol="0">
            <a:spAutoFit/>
          </a:bodyPr>
          <a:lstStyle/>
          <a:p>
            <a:r>
              <a:rPr lang="en-US" dirty="0">
                <a:latin typeface="Proxima Nova" panose="02000506030000020004" pitchFamily="2" charset="0"/>
              </a:rPr>
              <a:t>Project only certain fields</a:t>
            </a:r>
          </a:p>
        </p:txBody>
      </p:sp>
      <p:pic>
        <p:nvPicPr>
          <p:cNvPr id="5" name="Picture 4" descr="A screenshot of a computer&#10;&#10;Description automatically generated">
            <a:extLst>
              <a:ext uri="{FF2B5EF4-FFF2-40B4-BE49-F238E27FC236}">
                <a16:creationId xmlns:a16="http://schemas.microsoft.com/office/drawing/2014/main" id="{90C16502-28F6-B3AA-0522-37108F2BDE98}"/>
              </a:ext>
            </a:extLst>
          </p:cNvPr>
          <p:cNvPicPr>
            <a:picLocks noChangeAspect="1"/>
          </p:cNvPicPr>
          <p:nvPr/>
        </p:nvPicPr>
        <p:blipFill>
          <a:blip r:embed="rId3"/>
          <a:stretch>
            <a:fillRect/>
          </a:stretch>
        </p:blipFill>
        <p:spPr>
          <a:xfrm>
            <a:off x="3441357" y="0"/>
            <a:ext cx="4262363" cy="4701746"/>
          </a:xfrm>
          <a:prstGeom prst="rect">
            <a:avLst/>
          </a:prstGeom>
        </p:spPr>
      </p:pic>
    </p:spTree>
    <p:extLst>
      <p:ext uri="{BB962C8B-B14F-4D97-AF65-F5344CB8AC3E}">
        <p14:creationId xmlns:p14="http://schemas.microsoft.com/office/powerpoint/2010/main" val="775479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7" name="Google Shape;327;p8"/>
          <p:cNvSpPr txBox="1"/>
          <p:nvPr/>
        </p:nvSpPr>
        <p:spPr>
          <a:xfrm>
            <a:off x="2891233" y="4839484"/>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78F68017-BBDB-468D-2B54-BAC70B839182}"/>
              </a:ext>
            </a:extLst>
          </p:cNvPr>
          <p:cNvSpPr txBox="1"/>
          <p:nvPr/>
        </p:nvSpPr>
        <p:spPr>
          <a:xfrm>
            <a:off x="339716" y="315098"/>
            <a:ext cx="2879314" cy="461665"/>
          </a:xfrm>
          <a:prstGeom prst="rect">
            <a:avLst/>
          </a:prstGeom>
          <a:noFill/>
        </p:spPr>
        <p:txBody>
          <a:bodyPr wrap="none" rtlCol="0">
            <a:spAutoFit/>
          </a:bodyPr>
          <a:lstStyle/>
          <a:p>
            <a:pPr algn="ctr"/>
            <a:r>
              <a:rPr lang="en-US" sz="2400" b="1" dirty="0">
                <a:latin typeface="Proxima Nova" panose="02000506030000020004" pitchFamily="2" charset="0"/>
              </a:rPr>
              <a:t>Problem Statement</a:t>
            </a:r>
          </a:p>
        </p:txBody>
      </p:sp>
      <p:sp>
        <p:nvSpPr>
          <p:cNvPr id="3" name="TextBox 2">
            <a:extLst>
              <a:ext uri="{FF2B5EF4-FFF2-40B4-BE49-F238E27FC236}">
                <a16:creationId xmlns:a16="http://schemas.microsoft.com/office/drawing/2014/main" id="{02D91C47-C425-A949-08CE-77BB58203491}"/>
              </a:ext>
            </a:extLst>
          </p:cNvPr>
          <p:cNvSpPr txBox="1"/>
          <p:nvPr/>
        </p:nvSpPr>
        <p:spPr>
          <a:xfrm>
            <a:off x="339716" y="1007077"/>
            <a:ext cx="7411003" cy="3108543"/>
          </a:xfrm>
          <a:prstGeom prst="rect">
            <a:avLst/>
          </a:prstGeom>
          <a:noFill/>
        </p:spPr>
        <p:txBody>
          <a:bodyPr wrap="none" rtlCol="0">
            <a:spAutoFit/>
          </a:bodyPr>
          <a:lstStyle/>
          <a:p>
            <a:pPr marL="285750" indent="-285750">
              <a:buFont typeface="Arial" panose="020B0604020202020204" pitchFamily="34" charset="0"/>
              <a:buChar char="•"/>
            </a:pPr>
            <a:r>
              <a:rPr lang="en-IN" b="0" i="0" dirty="0">
                <a:solidFill>
                  <a:srgbClr val="000000"/>
                </a:solidFill>
                <a:effectLst/>
                <a:latin typeface="Calibri" panose="020F0502020204030204" pitchFamily="34" charset="0"/>
              </a:rPr>
              <a:t>In Sprinklr, we have use Kibana and </a:t>
            </a:r>
            <a:r>
              <a:rPr lang="en-IN" b="0" i="0" dirty="0" err="1">
                <a:solidFill>
                  <a:srgbClr val="000000"/>
                </a:solidFill>
                <a:effectLst/>
                <a:latin typeface="Calibri" panose="020F0502020204030204" pitchFamily="34" charset="0"/>
              </a:rPr>
              <a:t>Graylog</a:t>
            </a:r>
            <a:r>
              <a:rPr lang="en-IN" b="0" i="0" dirty="0">
                <a:solidFill>
                  <a:srgbClr val="000000"/>
                </a:solidFill>
                <a:effectLst/>
                <a:latin typeface="Calibri" panose="020F0502020204030204" pitchFamily="34" charset="0"/>
              </a:rPr>
              <a:t> as our logging platforms to view and search logs</a:t>
            </a:r>
          </a:p>
          <a:p>
            <a:r>
              <a:rPr lang="en-IN" dirty="0">
                <a:latin typeface="Calibri" panose="020F0502020204030204" pitchFamily="34" charset="0"/>
              </a:rPr>
              <a:t>      </a:t>
            </a:r>
            <a:r>
              <a:rPr lang="en-IN" b="0" i="0" dirty="0">
                <a:solidFill>
                  <a:srgbClr val="000000"/>
                </a:solidFill>
                <a:effectLst/>
                <a:latin typeface="Calibri" panose="020F0502020204030204" pitchFamily="34" charset="0"/>
              </a:rPr>
              <a:t> generated by our backend services.</a:t>
            </a:r>
          </a:p>
          <a:p>
            <a:endParaRPr lang="en-IN" b="0" i="0" dirty="0">
              <a:solidFill>
                <a:srgbClr val="000000"/>
              </a:solidFill>
              <a:effectLst/>
              <a:latin typeface="Calibri" panose="020F0502020204030204" pitchFamily="34" charset="0"/>
            </a:endParaRPr>
          </a:p>
          <a:p>
            <a:pPr marL="285750" indent="-285750">
              <a:buFont typeface="Arial" panose="020B0604020202020204" pitchFamily="34" charset="0"/>
              <a:buChar char="•"/>
            </a:pPr>
            <a:r>
              <a:rPr lang="en-IN" b="0" i="0" dirty="0">
                <a:solidFill>
                  <a:srgbClr val="000000"/>
                </a:solidFill>
                <a:effectLst/>
                <a:latin typeface="Calibri" panose="020F0502020204030204" pitchFamily="34" charset="0"/>
              </a:rPr>
              <a:t>However, we have logs coming in from all other services as well, which leads to big, big stream</a:t>
            </a:r>
          </a:p>
          <a:p>
            <a:r>
              <a:rPr lang="en-IN" dirty="0">
                <a:latin typeface="Calibri" panose="020F0502020204030204" pitchFamily="34" charset="0"/>
              </a:rPr>
              <a:t>      </a:t>
            </a:r>
            <a:r>
              <a:rPr lang="en-IN" b="0" i="0" dirty="0">
                <a:solidFill>
                  <a:srgbClr val="000000"/>
                </a:solidFill>
                <a:effectLst/>
                <a:latin typeface="Calibri" panose="020F0502020204030204" pitchFamily="34" charset="0"/>
              </a:rPr>
              <a:t> of messages/logs, on Kibana and </a:t>
            </a:r>
            <a:r>
              <a:rPr lang="en-IN" b="0" i="0" dirty="0" err="1">
                <a:solidFill>
                  <a:srgbClr val="000000"/>
                </a:solidFill>
                <a:effectLst/>
                <a:latin typeface="Calibri" panose="020F0502020204030204" pitchFamily="34" charset="0"/>
              </a:rPr>
              <a:t>Graylogs</a:t>
            </a:r>
            <a:r>
              <a:rPr lang="en-IN" b="0" i="0" dirty="0">
                <a:solidFill>
                  <a:srgbClr val="000000"/>
                </a:solidFill>
                <a:effectLst/>
                <a:latin typeface="Calibri" panose="020F0502020204030204" pitchFamily="34" charset="0"/>
              </a:rPr>
              <a:t>. </a:t>
            </a:r>
          </a:p>
          <a:p>
            <a:endParaRPr lang="en-IN" b="0" i="0" dirty="0">
              <a:solidFill>
                <a:srgbClr val="000000"/>
              </a:solidFill>
              <a:effectLst/>
              <a:latin typeface="Calibri" panose="020F0502020204030204" pitchFamily="34" charset="0"/>
            </a:endParaRPr>
          </a:p>
          <a:p>
            <a:pPr marL="285750" indent="-285750">
              <a:buFont typeface="Arial" panose="020B0604020202020204" pitchFamily="34" charset="0"/>
              <a:buChar char="•"/>
            </a:pPr>
            <a:r>
              <a:rPr lang="en-IN" b="0" i="0" dirty="0">
                <a:solidFill>
                  <a:srgbClr val="000000"/>
                </a:solidFill>
                <a:effectLst/>
                <a:latin typeface="Calibri" panose="020F0502020204030204" pitchFamily="34" charset="0"/>
              </a:rPr>
              <a:t>Internally, logs are stored on dedicated ES servers, which can be queried, and this is exactly </a:t>
            </a:r>
          </a:p>
          <a:p>
            <a:r>
              <a:rPr lang="en-IN" dirty="0">
                <a:latin typeface="Calibri" panose="020F0502020204030204" pitchFamily="34" charset="0"/>
              </a:rPr>
              <a:t>       </a:t>
            </a:r>
            <a:r>
              <a:rPr lang="en-IN" b="0" i="0" dirty="0">
                <a:solidFill>
                  <a:srgbClr val="000000"/>
                </a:solidFill>
                <a:effectLst/>
                <a:latin typeface="Calibri" panose="020F0502020204030204" pitchFamily="34" charset="0"/>
              </a:rPr>
              <a:t>what Kibana and </a:t>
            </a:r>
            <a:r>
              <a:rPr lang="en-IN" b="0" i="0" dirty="0" err="1">
                <a:solidFill>
                  <a:srgbClr val="000000"/>
                </a:solidFill>
                <a:effectLst/>
                <a:latin typeface="Calibri" panose="020F0502020204030204" pitchFamily="34" charset="0"/>
              </a:rPr>
              <a:t>Graylog</a:t>
            </a:r>
            <a:r>
              <a:rPr lang="en-IN" b="0" i="0" dirty="0">
                <a:solidFill>
                  <a:srgbClr val="000000"/>
                </a:solidFill>
                <a:effectLst/>
                <a:latin typeface="Calibri" panose="020F0502020204030204" pitchFamily="34" charset="0"/>
              </a:rPr>
              <a:t> do under the hood. </a:t>
            </a:r>
          </a:p>
          <a:p>
            <a:endParaRPr lang="en-IN" b="0" i="0" dirty="0">
              <a:solidFill>
                <a:srgbClr val="000000"/>
              </a:solidFill>
              <a:effectLst/>
              <a:latin typeface="Calibri" panose="020F0502020204030204" pitchFamily="34" charset="0"/>
            </a:endParaRPr>
          </a:p>
          <a:p>
            <a:pPr marL="285750" indent="-285750">
              <a:buFont typeface="Arial" panose="020B0604020202020204" pitchFamily="34" charset="0"/>
              <a:buChar char="•"/>
            </a:pPr>
            <a:r>
              <a:rPr lang="en-IN" b="0" i="0" dirty="0">
                <a:solidFill>
                  <a:srgbClr val="000000"/>
                </a:solidFill>
                <a:effectLst/>
                <a:latin typeface="Calibri" panose="020F0502020204030204" pitchFamily="34" charset="0"/>
              </a:rPr>
              <a:t>However, to aggregate and visualize these logs in the form of widgets such as tables, would </a:t>
            </a:r>
          </a:p>
          <a:p>
            <a:r>
              <a:rPr lang="en-IN" dirty="0">
                <a:latin typeface="Calibri" panose="020F0502020204030204" pitchFamily="34" charset="0"/>
              </a:rPr>
              <a:t>       </a:t>
            </a:r>
            <a:r>
              <a:rPr lang="en-IN" b="0" i="0" dirty="0">
                <a:solidFill>
                  <a:srgbClr val="000000"/>
                </a:solidFill>
                <a:effectLst/>
                <a:latin typeface="Calibri" panose="020F0502020204030204" pitchFamily="34" charset="0"/>
              </a:rPr>
              <a:t>make the process more  efficient. </a:t>
            </a:r>
          </a:p>
          <a:p>
            <a:endParaRPr lang="en-IN" b="0" i="0" dirty="0">
              <a:solidFill>
                <a:srgbClr val="000000"/>
              </a:solidFill>
              <a:effectLst/>
              <a:latin typeface="Calibri" panose="020F0502020204030204" pitchFamily="34" charset="0"/>
            </a:endParaRPr>
          </a:p>
          <a:p>
            <a:pPr marL="285750" indent="-285750">
              <a:buFont typeface="Arial" panose="020B0604020202020204" pitchFamily="34" charset="0"/>
              <a:buChar char="•"/>
            </a:pPr>
            <a:r>
              <a:rPr lang="en-IN" b="0" i="0" dirty="0">
                <a:solidFill>
                  <a:srgbClr val="000000"/>
                </a:solidFill>
                <a:effectLst/>
                <a:latin typeface="Calibri" panose="020F0502020204030204" pitchFamily="34" charset="0"/>
              </a:rPr>
              <a:t>You are required to build a service that ingest logs from Kibana/</a:t>
            </a:r>
            <a:r>
              <a:rPr lang="en-IN" b="0" i="0" dirty="0" err="1">
                <a:solidFill>
                  <a:srgbClr val="000000"/>
                </a:solidFill>
                <a:effectLst/>
                <a:latin typeface="Calibri" panose="020F0502020204030204" pitchFamily="34" charset="0"/>
              </a:rPr>
              <a:t>graylogs</a:t>
            </a:r>
            <a:r>
              <a:rPr lang="en-IN" b="0" i="0" dirty="0">
                <a:solidFill>
                  <a:srgbClr val="000000"/>
                </a:solidFill>
                <a:effectLst/>
                <a:latin typeface="Calibri" panose="020F0502020204030204" pitchFamily="34" charset="0"/>
              </a:rPr>
              <a:t>‘ servers,  and support </a:t>
            </a:r>
          </a:p>
          <a:p>
            <a:r>
              <a:rPr lang="en-IN" dirty="0">
                <a:latin typeface="Calibri" panose="020F0502020204030204" pitchFamily="34" charset="0"/>
              </a:rPr>
              <a:t>       </a:t>
            </a:r>
            <a:r>
              <a:rPr lang="en-IN" b="0" i="0" dirty="0">
                <a:solidFill>
                  <a:srgbClr val="000000"/>
                </a:solidFill>
                <a:effectLst/>
                <a:latin typeface="Calibri" panose="020F0502020204030204" pitchFamily="34" charset="0"/>
              </a:rPr>
              <a:t>reporting on this stream of data.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xfrm>
            <a:off x="457864" y="324471"/>
            <a:ext cx="8228271" cy="5290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Structure</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154210" y="4825101"/>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314784" cy="307777"/>
          </a:xfrm>
          <a:prstGeom prst="rect">
            <a:avLst/>
          </a:prstGeom>
          <a:noFill/>
        </p:spPr>
        <p:txBody>
          <a:bodyPr wrap="none" rtlCol="0">
            <a:spAutoFit/>
          </a:bodyPr>
          <a:lstStyle/>
          <a:p>
            <a:r>
              <a:rPr lang="en-US" dirty="0">
                <a:latin typeface="Proxima Nova" panose="02000506030000020004" pitchFamily="2" charset="0"/>
              </a:rPr>
              <a:t>Class Diagram</a:t>
            </a:r>
          </a:p>
        </p:txBody>
      </p:sp>
      <p:pic>
        <p:nvPicPr>
          <p:cNvPr id="5" name="Picture 4" descr="A screenshot of a computer&#10;&#10;Description automatically generated">
            <a:extLst>
              <a:ext uri="{FF2B5EF4-FFF2-40B4-BE49-F238E27FC236}">
                <a16:creationId xmlns:a16="http://schemas.microsoft.com/office/drawing/2014/main" id="{08886424-044B-D2C2-4995-339F3DA39AF1}"/>
              </a:ext>
            </a:extLst>
          </p:cNvPr>
          <p:cNvPicPr>
            <a:picLocks noChangeAspect="1"/>
          </p:cNvPicPr>
          <p:nvPr/>
        </p:nvPicPr>
        <p:blipFill>
          <a:blip r:embed="rId3"/>
          <a:stretch>
            <a:fillRect/>
          </a:stretch>
        </p:blipFill>
        <p:spPr>
          <a:xfrm>
            <a:off x="3201203" y="0"/>
            <a:ext cx="5287087" cy="5143500"/>
          </a:xfrm>
          <a:prstGeom prst="rect">
            <a:avLst/>
          </a:prstGeom>
        </p:spPr>
      </p:pic>
    </p:spTree>
    <p:extLst>
      <p:ext uri="{BB962C8B-B14F-4D97-AF65-F5344CB8AC3E}">
        <p14:creationId xmlns:p14="http://schemas.microsoft.com/office/powerpoint/2010/main" val="21449227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xfrm>
            <a:off x="457864" y="324471"/>
            <a:ext cx="8228271" cy="5290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Structure</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154210" y="4825101"/>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2324675" cy="307777"/>
          </a:xfrm>
          <a:prstGeom prst="rect">
            <a:avLst/>
          </a:prstGeom>
          <a:noFill/>
        </p:spPr>
        <p:txBody>
          <a:bodyPr wrap="none" rtlCol="0">
            <a:spAutoFit/>
          </a:bodyPr>
          <a:lstStyle/>
          <a:p>
            <a:r>
              <a:rPr lang="en-US" dirty="0">
                <a:latin typeface="Proxima Nova" panose="02000506030000020004" pitchFamily="2" charset="0"/>
              </a:rPr>
              <a:t>Class dependency diagram</a:t>
            </a:r>
          </a:p>
        </p:txBody>
      </p:sp>
      <p:pic>
        <p:nvPicPr>
          <p:cNvPr id="6" name="Picture 5" descr="A screenshot of a computer&#10;&#10;Description automatically generated">
            <a:extLst>
              <a:ext uri="{FF2B5EF4-FFF2-40B4-BE49-F238E27FC236}">
                <a16:creationId xmlns:a16="http://schemas.microsoft.com/office/drawing/2014/main" id="{C3B7F852-0C0A-925E-DFDD-4802F0E0447D}"/>
              </a:ext>
            </a:extLst>
          </p:cNvPr>
          <p:cNvPicPr>
            <a:picLocks noChangeAspect="1"/>
          </p:cNvPicPr>
          <p:nvPr/>
        </p:nvPicPr>
        <p:blipFill>
          <a:blip r:embed="rId3"/>
          <a:stretch>
            <a:fillRect/>
          </a:stretch>
        </p:blipFill>
        <p:spPr>
          <a:xfrm>
            <a:off x="3515744" y="-53890"/>
            <a:ext cx="4824284" cy="5143500"/>
          </a:xfrm>
          <a:prstGeom prst="rect">
            <a:avLst/>
          </a:prstGeom>
        </p:spPr>
      </p:pic>
    </p:spTree>
    <p:extLst>
      <p:ext uri="{BB962C8B-B14F-4D97-AF65-F5344CB8AC3E}">
        <p14:creationId xmlns:p14="http://schemas.microsoft.com/office/powerpoint/2010/main" val="2499348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xfrm>
            <a:off x="457864" y="324471"/>
            <a:ext cx="8228271" cy="5290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Structure</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154210" y="4825101"/>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2223686" cy="307777"/>
          </a:xfrm>
          <a:prstGeom prst="rect">
            <a:avLst/>
          </a:prstGeom>
          <a:noFill/>
        </p:spPr>
        <p:txBody>
          <a:bodyPr wrap="none" rtlCol="0">
            <a:spAutoFit/>
          </a:bodyPr>
          <a:lstStyle/>
          <a:p>
            <a:r>
              <a:rPr lang="en-US" dirty="0">
                <a:latin typeface="Proxima Nova" panose="02000506030000020004" pitchFamily="2" charset="0"/>
              </a:rPr>
              <a:t>Source directory structure</a:t>
            </a:r>
          </a:p>
        </p:txBody>
      </p:sp>
      <p:pic>
        <p:nvPicPr>
          <p:cNvPr id="5" name="Picture 4" descr="A screenshot of a computer program&#10;&#10;Description automatically generated">
            <a:extLst>
              <a:ext uri="{FF2B5EF4-FFF2-40B4-BE49-F238E27FC236}">
                <a16:creationId xmlns:a16="http://schemas.microsoft.com/office/drawing/2014/main" id="{46085CF0-A60A-1650-0229-7B9A5D5EFACC}"/>
              </a:ext>
            </a:extLst>
          </p:cNvPr>
          <p:cNvPicPr>
            <a:picLocks noChangeAspect="1"/>
          </p:cNvPicPr>
          <p:nvPr/>
        </p:nvPicPr>
        <p:blipFill>
          <a:blip r:embed="rId3"/>
          <a:stretch>
            <a:fillRect/>
          </a:stretch>
        </p:blipFill>
        <p:spPr>
          <a:xfrm>
            <a:off x="3810073" y="0"/>
            <a:ext cx="4637758" cy="5143500"/>
          </a:xfrm>
          <a:prstGeom prst="rect">
            <a:avLst/>
          </a:prstGeom>
        </p:spPr>
      </p:pic>
    </p:spTree>
    <p:extLst>
      <p:ext uri="{BB962C8B-B14F-4D97-AF65-F5344CB8AC3E}">
        <p14:creationId xmlns:p14="http://schemas.microsoft.com/office/powerpoint/2010/main" val="13937838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xfrm>
            <a:off x="457864" y="324471"/>
            <a:ext cx="8228271" cy="5290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Structure</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154210" y="4825101"/>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762021" cy="307777"/>
          </a:xfrm>
          <a:prstGeom prst="rect">
            <a:avLst/>
          </a:prstGeom>
          <a:noFill/>
        </p:spPr>
        <p:txBody>
          <a:bodyPr wrap="none" rtlCol="0">
            <a:spAutoFit/>
          </a:bodyPr>
          <a:lstStyle/>
          <a:p>
            <a:r>
              <a:rPr lang="en-US" dirty="0">
                <a:latin typeface="Proxima Nova" panose="02000506030000020004" pitchFamily="2" charset="0"/>
              </a:rPr>
              <a:t>Document Structure</a:t>
            </a:r>
          </a:p>
        </p:txBody>
      </p:sp>
      <p:pic>
        <p:nvPicPr>
          <p:cNvPr id="6" name="Picture 5" descr="A screenshot of a computer code&#10;&#10;Description automatically generated">
            <a:extLst>
              <a:ext uri="{FF2B5EF4-FFF2-40B4-BE49-F238E27FC236}">
                <a16:creationId xmlns:a16="http://schemas.microsoft.com/office/drawing/2014/main" id="{DFCDA635-7863-DFF8-FBA9-6EF10F194334}"/>
              </a:ext>
            </a:extLst>
          </p:cNvPr>
          <p:cNvPicPr>
            <a:picLocks noChangeAspect="1"/>
          </p:cNvPicPr>
          <p:nvPr/>
        </p:nvPicPr>
        <p:blipFill>
          <a:blip r:embed="rId3"/>
          <a:stretch>
            <a:fillRect/>
          </a:stretch>
        </p:blipFill>
        <p:spPr>
          <a:xfrm>
            <a:off x="364524" y="1587842"/>
            <a:ext cx="7772400" cy="2719856"/>
          </a:xfrm>
          <a:prstGeom prst="rect">
            <a:avLst/>
          </a:prstGeom>
        </p:spPr>
      </p:pic>
    </p:spTree>
    <p:extLst>
      <p:ext uri="{BB962C8B-B14F-4D97-AF65-F5344CB8AC3E}">
        <p14:creationId xmlns:p14="http://schemas.microsoft.com/office/powerpoint/2010/main" val="358522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xfrm>
            <a:off x="457864" y="324471"/>
            <a:ext cx="8228271" cy="5290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Structure</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128748" y="4862278"/>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351652" cy="307777"/>
          </a:xfrm>
          <a:prstGeom prst="rect">
            <a:avLst/>
          </a:prstGeom>
          <a:noFill/>
        </p:spPr>
        <p:txBody>
          <a:bodyPr wrap="none" rtlCol="0">
            <a:spAutoFit/>
          </a:bodyPr>
          <a:lstStyle/>
          <a:p>
            <a:r>
              <a:rPr lang="en-US" dirty="0">
                <a:latin typeface="Proxima Nova" panose="02000506030000020004" pitchFamily="2" charset="0"/>
              </a:rPr>
              <a:t>Index Mapping</a:t>
            </a:r>
          </a:p>
        </p:txBody>
      </p:sp>
      <p:pic>
        <p:nvPicPr>
          <p:cNvPr id="5" name="Picture 4" descr="A screen shot of a computer code&#10;&#10;Description automatically generated">
            <a:extLst>
              <a:ext uri="{FF2B5EF4-FFF2-40B4-BE49-F238E27FC236}">
                <a16:creationId xmlns:a16="http://schemas.microsoft.com/office/drawing/2014/main" id="{7C4CCDC6-F6C3-C805-734F-F7F43FD7A2DF}"/>
              </a:ext>
            </a:extLst>
          </p:cNvPr>
          <p:cNvPicPr>
            <a:picLocks noChangeAspect="1"/>
          </p:cNvPicPr>
          <p:nvPr/>
        </p:nvPicPr>
        <p:blipFill>
          <a:blip r:embed="rId3"/>
          <a:stretch>
            <a:fillRect/>
          </a:stretch>
        </p:blipFill>
        <p:spPr>
          <a:xfrm>
            <a:off x="2131909" y="0"/>
            <a:ext cx="6504798" cy="4874741"/>
          </a:xfrm>
          <a:prstGeom prst="rect">
            <a:avLst/>
          </a:prstGeom>
        </p:spPr>
      </p:pic>
    </p:spTree>
    <p:extLst>
      <p:ext uri="{BB962C8B-B14F-4D97-AF65-F5344CB8AC3E}">
        <p14:creationId xmlns:p14="http://schemas.microsoft.com/office/powerpoint/2010/main" val="2185763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pic>
        <p:nvPicPr>
          <p:cNvPr id="529" name="Google Shape;529;p32" descr="A picture containing plant&#10;&#10;Description automatically generated"/>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530" name="Google Shape;530;p32"/>
          <p:cNvSpPr txBox="1">
            <a:spLocks noGrp="1"/>
          </p:cNvSpPr>
          <p:nvPr>
            <p:ph type="body" idx="1"/>
          </p:nvPr>
        </p:nvSpPr>
        <p:spPr>
          <a:xfrm>
            <a:off x="587196" y="655763"/>
            <a:ext cx="1989750" cy="457200"/>
          </a:xfrm>
          <a:prstGeom prst="rect">
            <a:avLst/>
          </a:prstGeom>
          <a:solidFill>
            <a:schemeClr val="accent1"/>
          </a:solid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400"/>
              <a:buNone/>
            </a:pPr>
            <a:r>
              <a:rPr lang="en-US" dirty="0"/>
              <a:t>Tech Stack</a:t>
            </a:r>
            <a:endParaRPr dirty="0"/>
          </a:p>
        </p:txBody>
      </p:sp>
      <p:sp>
        <p:nvSpPr>
          <p:cNvPr id="531" name="Google Shape;531;p32"/>
          <p:cNvSpPr txBox="1">
            <a:spLocks noGrp="1"/>
          </p:cNvSpPr>
          <p:nvPr>
            <p:ph type="body" idx="3"/>
          </p:nvPr>
        </p:nvSpPr>
        <p:spPr>
          <a:xfrm>
            <a:off x="587195" y="1155494"/>
            <a:ext cx="2971551" cy="833943"/>
          </a:xfrm>
          <a:prstGeom prst="rect">
            <a:avLst/>
          </a:prstGeom>
          <a:solidFill>
            <a:schemeClr val="accent1"/>
          </a:solidFill>
          <a:ln>
            <a:noFill/>
          </a:ln>
        </p:spPr>
        <p:txBody>
          <a:bodyPr spcFirstLastPara="1" wrap="square" lIns="91425" tIns="45700" rIns="91425" bIns="45700" anchor="ctr" anchorCtr="0">
            <a:noAutofit/>
          </a:bodyPr>
          <a:lstStyle/>
          <a:p>
            <a:r>
              <a:rPr lang="en-IN" sz="1400" b="0" i="0" dirty="0">
                <a:solidFill>
                  <a:srgbClr val="1F2328"/>
                </a:solidFill>
                <a:effectLst/>
                <a:latin typeface="Proxima Nova" panose="02000506030000020004" pitchFamily="2" charset="0"/>
              </a:rPr>
              <a:t>Spring Boot, Java, </a:t>
            </a:r>
            <a:r>
              <a:rPr lang="en-IN" sz="1400" b="0" i="0" dirty="0" err="1">
                <a:solidFill>
                  <a:srgbClr val="1F2328"/>
                </a:solidFill>
                <a:effectLst/>
                <a:latin typeface="Proxima Nova" panose="02000506030000020004" pitchFamily="2" charset="0"/>
              </a:rPr>
              <a:t>ElasticSearch</a:t>
            </a:r>
            <a:r>
              <a:rPr lang="en-IN" sz="1400" b="0" i="0" dirty="0">
                <a:solidFill>
                  <a:srgbClr val="1F2328"/>
                </a:solidFill>
                <a:effectLst/>
                <a:latin typeface="Proxima Nova" panose="02000506030000020004" pitchFamily="2" charset="0"/>
              </a:rPr>
              <a:t>, </a:t>
            </a:r>
            <a:r>
              <a:rPr lang="en-IN" sz="1400" b="0" i="0" dirty="0" err="1">
                <a:solidFill>
                  <a:srgbClr val="1F2328"/>
                </a:solidFill>
                <a:effectLst/>
                <a:latin typeface="Proxima Nova" panose="02000506030000020004" pitchFamily="2" charset="0"/>
              </a:rPr>
              <a:t>Thymeleaf</a:t>
            </a:r>
            <a:r>
              <a:rPr lang="en-IN" sz="1400" b="0" i="0" dirty="0">
                <a:solidFill>
                  <a:srgbClr val="1F2328"/>
                </a:solidFill>
                <a:effectLst/>
                <a:latin typeface="Proxima Nova" panose="02000506030000020004" pitchFamily="2" charset="0"/>
              </a:rPr>
              <a:t>, Junit, </a:t>
            </a:r>
            <a:r>
              <a:rPr lang="en-IN" sz="1400" b="0" i="0" dirty="0" err="1">
                <a:solidFill>
                  <a:srgbClr val="1F2328"/>
                </a:solidFill>
                <a:effectLst/>
                <a:latin typeface="Proxima Nova" panose="02000506030000020004" pitchFamily="2" charset="0"/>
              </a:rPr>
              <a:t>MockMvc</a:t>
            </a:r>
            <a:endParaRPr lang="en-US" sz="1400" dirty="0">
              <a:latin typeface="Proxima Nova" panose="02000506030000020004" pitchFamily="2" charset="0"/>
            </a:endParaRPr>
          </a:p>
        </p:txBody>
      </p:sp>
    </p:spTree>
    <p:extLst>
      <p:ext uri="{BB962C8B-B14F-4D97-AF65-F5344CB8AC3E}">
        <p14:creationId xmlns:p14="http://schemas.microsoft.com/office/powerpoint/2010/main" val="18628583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48"/>
          <p:cNvSpPr txBox="1">
            <a:spLocks noGrp="1"/>
          </p:cNvSpPr>
          <p:nvPr>
            <p:ph type="ctrTitle"/>
          </p:nvPr>
        </p:nvSpPr>
        <p:spPr>
          <a:xfrm>
            <a:off x="800098" y="2313999"/>
            <a:ext cx="7543800" cy="458899"/>
          </a:xfrm>
          <a:prstGeom prst="rect">
            <a:avLst/>
          </a:prstGeom>
          <a:noFill/>
          <a:ln>
            <a:noFill/>
          </a:ln>
        </p:spPr>
        <p:txBody>
          <a:bodyPr spcFirstLastPara="1" wrap="square" lIns="0" tIns="0" rIns="0" bIns="0" anchor="b" anchorCtr="0">
            <a:noAutofit/>
          </a:bodyPr>
          <a:lstStyle/>
          <a:p>
            <a:pPr marL="0" lvl="0" indent="0" algn="ctr" rtl="0">
              <a:lnSpc>
                <a:spcPct val="100000"/>
              </a:lnSpc>
              <a:spcBef>
                <a:spcPts val="0"/>
              </a:spcBef>
              <a:spcAft>
                <a:spcPts val="0"/>
              </a:spcAft>
              <a:buClr>
                <a:schemeClr val="lt1"/>
              </a:buClr>
              <a:buSzPts val="4400"/>
              <a:buFont typeface="Proxima Nova"/>
              <a:buNone/>
            </a:pPr>
            <a:r>
              <a:rPr lang="en-US" dirty="0"/>
              <a:t>Thank you</a:t>
            </a:r>
            <a:endParaRPr dirty="0"/>
          </a:p>
        </p:txBody>
      </p:sp>
      <p:sp>
        <p:nvSpPr>
          <p:cNvPr id="1129" name="Google Shape;1129;p48"/>
          <p:cNvSpPr txBox="1">
            <a:spLocks noGrp="1"/>
          </p:cNvSpPr>
          <p:nvPr>
            <p:ph type="body" idx="1"/>
          </p:nvPr>
        </p:nvSpPr>
        <p:spPr>
          <a:xfrm>
            <a:off x="2135186" y="3198614"/>
            <a:ext cx="4873625" cy="379412"/>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SzPts val="1400"/>
              <a:buNone/>
            </a:pPr>
            <a:r>
              <a:rPr lang="en-US" dirty="0" err="1"/>
              <a:t>shyam</a:t>
            </a:r>
            <a:r>
              <a:rPr lang="en-US" dirty="0"/>
              <a:t>. </a:t>
            </a:r>
            <a:r>
              <a:rPr lang="en-US" dirty="0" err="1"/>
              <a:t>prajapati@sprinklr.com</a:t>
            </a:r>
            <a:endParaRPr dirty="0"/>
          </a:p>
        </p:txBody>
      </p:sp>
      <p:sp>
        <p:nvSpPr>
          <p:cNvPr id="1130" name="Google Shape;1130;p48"/>
          <p:cNvSpPr txBox="1">
            <a:spLocks noGrp="1"/>
          </p:cNvSpPr>
          <p:nvPr>
            <p:ph type="body" idx="2"/>
          </p:nvPr>
        </p:nvSpPr>
        <p:spPr>
          <a:xfrm>
            <a:off x="2135186" y="4755446"/>
            <a:ext cx="4873625" cy="379412"/>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SzPts val="1200"/>
              <a:buNone/>
            </a:pPr>
            <a:r>
              <a:rPr lang="en-US"/>
              <a:t>sprinklr.com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9"/>
          <p:cNvSpPr txBox="1">
            <a:spLocks noGrp="1"/>
          </p:cNvSpPr>
          <p:nvPr>
            <p:ph type="title"/>
          </p:nvPr>
        </p:nvSpPr>
        <p:spPr>
          <a:xfrm>
            <a:off x="457864" y="1125515"/>
            <a:ext cx="8228271" cy="52904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2800"/>
              <a:buFont typeface="Proxima Nova"/>
              <a:buNone/>
            </a:pPr>
            <a:r>
              <a:rPr lang="en-US" sz="2800" dirty="0"/>
              <a:t>Agenda</a:t>
            </a:r>
            <a:endParaRPr dirty="0"/>
          </a:p>
        </p:txBody>
      </p:sp>
      <p:sp>
        <p:nvSpPr>
          <p:cNvPr id="335" name="Google Shape;335;p9"/>
          <p:cNvSpPr/>
          <p:nvPr/>
        </p:nvSpPr>
        <p:spPr>
          <a:xfrm>
            <a:off x="1306175" y="2117054"/>
            <a:ext cx="297455" cy="297455"/>
          </a:xfrm>
          <a:prstGeom prst="ellipse">
            <a:avLst/>
          </a:prstGeom>
          <a:solidFill>
            <a:schemeClr val="accent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100" i="0" u="none" strike="noStrike" cap="none">
                <a:solidFill>
                  <a:srgbClr val="FFFFFF"/>
                </a:solidFill>
                <a:latin typeface="Proxima Nova"/>
                <a:ea typeface="Proxima Nova"/>
                <a:cs typeface="Proxima Nova"/>
                <a:sym typeface="Proxima Nova"/>
              </a:rPr>
              <a:t>1</a:t>
            </a:r>
            <a:endParaRPr sz="1100" i="0" u="none" strike="noStrike" cap="none">
              <a:solidFill>
                <a:srgbClr val="FFFFFF"/>
              </a:solidFill>
              <a:latin typeface="Proxima Nova"/>
              <a:ea typeface="Proxima Nova"/>
              <a:cs typeface="Proxima Nova"/>
              <a:sym typeface="Proxima Nova"/>
            </a:endParaRPr>
          </a:p>
        </p:txBody>
      </p:sp>
      <p:sp>
        <p:nvSpPr>
          <p:cNvPr id="336" name="Google Shape;336;p9"/>
          <p:cNvSpPr txBox="1"/>
          <p:nvPr/>
        </p:nvSpPr>
        <p:spPr>
          <a:xfrm>
            <a:off x="1776051" y="2081115"/>
            <a:ext cx="2788541" cy="369332"/>
          </a:xfrm>
          <a:prstGeom prst="rect">
            <a:avLst/>
          </a:prstGeom>
          <a:noFill/>
          <a:ln>
            <a:noFill/>
          </a:ln>
        </p:spPr>
        <p:txBody>
          <a:bodyPr spcFirstLastPara="1" wrap="square" lIns="0" tIns="45700" rIns="0"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IN" sz="1600" dirty="0">
                <a:solidFill>
                  <a:schemeClr val="dk1"/>
                </a:solidFill>
                <a:latin typeface="Proxima Nova"/>
              </a:rPr>
              <a:t>Solution Description</a:t>
            </a:r>
            <a:endParaRPr lang="en-US" sz="1600" dirty="0">
              <a:solidFill>
                <a:schemeClr val="dk1"/>
              </a:solidFill>
              <a:latin typeface="Proxima Nova"/>
            </a:endParaRPr>
          </a:p>
        </p:txBody>
      </p:sp>
      <p:sp>
        <p:nvSpPr>
          <p:cNvPr id="337" name="Google Shape;337;p9"/>
          <p:cNvSpPr txBox="1"/>
          <p:nvPr/>
        </p:nvSpPr>
        <p:spPr>
          <a:xfrm>
            <a:off x="1776051" y="3377522"/>
            <a:ext cx="2788541" cy="369332"/>
          </a:xfrm>
          <a:prstGeom prst="rect">
            <a:avLst/>
          </a:prstGeom>
          <a:noFill/>
          <a:ln>
            <a:noFill/>
          </a:ln>
        </p:spPr>
        <p:txBody>
          <a:bodyPr spcFirstLastPara="1" wrap="square" lIns="0" tIns="45700" rIns="0"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dirty="0">
                <a:solidFill>
                  <a:schemeClr val="dk1"/>
                </a:solidFill>
                <a:latin typeface="Proxima Nova"/>
              </a:rPr>
              <a:t>Some more features</a:t>
            </a:r>
          </a:p>
        </p:txBody>
      </p:sp>
      <p:sp>
        <p:nvSpPr>
          <p:cNvPr id="338" name="Google Shape;338;p9"/>
          <p:cNvSpPr txBox="1"/>
          <p:nvPr/>
        </p:nvSpPr>
        <p:spPr>
          <a:xfrm>
            <a:off x="1761169" y="4001984"/>
            <a:ext cx="2788541" cy="369332"/>
          </a:xfrm>
          <a:prstGeom prst="rect">
            <a:avLst/>
          </a:prstGeom>
          <a:noFill/>
          <a:ln>
            <a:noFill/>
          </a:ln>
        </p:spPr>
        <p:txBody>
          <a:bodyPr spcFirstLastPara="1" wrap="square" lIns="0" tIns="45700" rIns="0"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dirty="0">
                <a:solidFill>
                  <a:schemeClr val="dk1"/>
                </a:solidFill>
                <a:latin typeface="Proxima Nova"/>
              </a:rPr>
              <a:t>Comparison between databases</a:t>
            </a:r>
          </a:p>
        </p:txBody>
      </p:sp>
      <p:sp>
        <p:nvSpPr>
          <p:cNvPr id="339" name="Google Shape;339;p9"/>
          <p:cNvSpPr txBox="1"/>
          <p:nvPr/>
        </p:nvSpPr>
        <p:spPr>
          <a:xfrm>
            <a:off x="5545532" y="2083045"/>
            <a:ext cx="2788541" cy="369332"/>
          </a:xfrm>
          <a:prstGeom prst="rect">
            <a:avLst/>
          </a:prstGeom>
          <a:noFill/>
          <a:ln>
            <a:noFill/>
          </a:ln>
        </p:spPr>
        <p:txBody>
          <a:bodyPr spcFirstLastPara="1" wrap="square" lIns="0" tIns="45700" rIns="0" bIns="45700" anchor="ctr" anchorCtr="0">
            <a:noAutofit/>
          </a:bodyPr>
          <a:lstStyle/>
          <a:p>
            <a:pPr rtl="0" fontAlgn="base">
              <a:spcBef>
                <a:spcPts val="0"/>
              </a:spcBef>
              <a:spcAft>
                <a:spcPts val="0"/>
              </a:spcAft>
            </a:pPr>
            <a:r>
              <a:rPr lang="en-IN" sz="1600" dirty="0">
                <a:solidFill>
                  <a:schemeClr val="dk1"/>
                </a:solidFill>
                <a:latin typeface="Proxima Nova"/>
              </a:rPr>
              <a:t>Unit Testing</a:t>
            </a:r>
          </a:p>
        </p:txBody>
      </p:sp>
      <p:sp>
        <p:nvSpPr>
          <p:cNvPr id="341" name="Google Shape;341;p9"/>
          <p:cNvSpPr txBox="1"/>
          <p:nvPr/>
        </p:nvSpPr>
        <p:spPr>
          <a:xfrm>
            <a:off x="1776051" y="2733949"/>
            <a:ext cx="2788541" cy="369332"/>
          </a:xfrm>
          <a:prstGeom prst="rect">
            <a:avLst/>
          </a:prstGeom>
          <a:noFill/>
          <a:ln>
            <a:noFill/>
          </a:ln>
        </p:spPr>
        <p:txBody>
          <a:bodyPr spcFirstLastPara="1" wrap="square" lIns="0" tIns="45700" rIns="0"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dirty="0">
                <a:solidFill>
                  <a:schemeClr val="dk1"/>
                </a:solidFill>
                <a:latin typeface="Proxima Nova"/>
              </a:rPr>
              <a:t>Exposed APIs</a:t>
            </a:r>
          </a:p>
        </p:txBody>
      </p:sp>
      <p:sp>
        <p:nvSpPr>
          <p:cNvPr id="342" name="Google Shape;342;p9"/>
          <p:cNvSpPr/>
          <p:nvPr/>
        </p:nvSpPr>
        <p:spPr>
          <a:xfrm>
            <a:off x="1306175" y="2769888"/>
            <a:ext cx="297455" cy="297455"/>
          </a:xfrm>
          <a:prstGeom prst="ellipse">
            <a:avLst/>
          </a:prstGeom>
          <a:solidFill>
            <a:schemeClr val="accent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100" i="0" u="none" strike="noStrike" cap="none">
                <a:solidFill>
                  <a:srgbClr val="FFFFFF"/>
                </a:solidFill>
                <a:latin typeface="Proxima Nova"/>
                <a:ea typeface="Proxima Nova"/>
                <a:cs typeface="Proxima Nova"/>
                <a:sym typeface="Proxima Nova"/>
              </a:rPr>
              <a:t>2</a:t>
            </a:r>
            <a:endParaRPr sz="1100" i="0" u="none" strike="noStrike" cap="none">
              <a:solidFill>
                <a:srgbClr val="FFFFFF"/>
              </a:solidFill>
              <a:latin typeface="Proxima Nova"/>
              <a:ea typeface="Proxima Nova"/>
              <a:cs typeface="Proxima Nova"/>
              <a:sym typeface="Proxima Nova"/>
            </a:endParaRPr>
          </a:p>
        </p:txBody>
      </p:sp>
      <p:sp>
        <p:nvSpPr>
          <p:cNvPr id="343" name="Google Shape;343;p9"/>
          <p:cNvSpPr/>
          <p:nvPr/>
        </p:nvSpPr>
        <p:spPr>
          <a:xfrm>
            <a:off x="1306175" y="3413461"/>
            <a:ext cx="297455" cy="297455"/>
          </a:xfrm>
          <a:prstGeom prst="ellipse">
            <a:avLst/>
          </a:prstGeom>
          <a:solidFill>
            <a:schemeClr val="accent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100" i="0" u="none" strike="noStrike" cap="none">
                <a:solidFill>
                  <a:srgbClr val="FFFFFF"/>
                </a:solidFill>
                <a:latin typeface="Proxima Nova"/>
                <a:ea typeface="Proxima Nova"/>
                <a:cs typeface="Proxima Nova"/>
                <a:sym typeface="Proxima Nova"/>
              </a:rPr>
              <a:t>3</a:t>
            </a:r>
            <a:endParaRPr sz="1100" i="0" u="none" strike="noStrike" cap="none">
              <a:solidFill>
                <a:srgbClr val="FFFFFF"/>
              </a:solidFill>
              <a:latin typeface="Proxima Nova"/>
              <a:ea typeface="Proxima Nova"/>
              <a:cs typeface="Proxima Nova"/>
              <a:sym typeface="Proxima Nova"/>
            </a:endParaRPr>
          </a:p>
        </p:txBody>
      </p:sp>
      <p:sp>
        <p:nvSpPr>
          <p:cNvPr id="344" name="Google Shape;344;p9"/>
          <p:cNvSpPr/>
          <p:nvPr/>
        </p:nvSpPr>
        <p:spPr>
          <a:xfrm>
            <a:off x="1306174" y="4017985"/>
            <a:ext cx="297455" cy="297455"/>
          </a:xfrm>
          <a:prstGeom prst="ellipse">
            <a:avLst/>
          </a:prstGeom>
          <a:solidFill>
            <a:schemeClr val="accent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100" i="0" u="none" strike="noStrike" cap="none" dirty="0">
                <a:solidFill>
                  <a:srgbClr val="FFFFFF"/>
                </a:solidFill>
                <a:latin typeface="Proxima Nova"/>
                <a:ea typeface="Proxima Nova"/>
                <a:cs typeface="Proxima Nova"/>
                <a:sym typeface="Proxima Nova"/>
              </a:rPr>
              <a:t>4</a:t>
            </a:r>
            <a:endParaRPr sz="1100" i="0" u="none" strike="noStrike" cap="none" dirty="0">
              <a:solidFill>
                <a:srgbClr val="FFFFFF"/>
              </a:solidFill>
              <a:latin typeface="Proxima Nova"/>
              <a:ea typeface="Proxima Nova"/>
              <a:cs typeface="Proxima Nova"/>
              <a:sym typeface="Proxima Nova"/>
            </a:endParaRPr>
          </a:p>
        </p:txBody>
      </p:sp>
      <p:sp>
        <p:nvSpPr>
          <p:cNvPr id="345" name="Google Shape;345;p9"/>
          <p:cNvSpPr/>
          <p:nvPr/>
        </p:nvSpPr>
        <p:spPr>
          <a:xfrm>
            <a:off x="4964828" y="2117053"/>
            <a:ext cx="297455" cy="297455"/>
          </a:xfrm>
          <a:prstGeom prst="ellipse">
            <a:avLst/>
          </a:prstGeom>
          <a:solidFill>
            <a:schemeClr val="accent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100" i="0" u="none" strike="noStrike" cap="none" dirty="0">
                <a:solidFill>
                  <a:srgbClr val="FFFFFF"/>
                </a:solidFill>
                <a:latin typeface="Proxima Nova"/>
                <a:ea typeface="Proxima Nova"/>
                <a:cs typeface="Proxima Nova"/>
                <a:sym typeface="Proxima Nova"/>
              </a:rPr>
              <a:t>5</a:t>
            </a:r>
            <a:endParaRPr sz="1100" i="0" u="none" strike="noStrike" cap="none" dirty="0">
              <a:solidFill>
                <a:srgbClr val="FFFFFF"/>
              </a:solidFill>
              <a:latin typeface="Proxima Nova"/>
              <a:ea typeface="Proxima Nova"/>
              <a:cs typeface="Proxima Nova"/>
              <a:sym typeface="Proxima Nova"/>
            </a:endParaRPr>
          </a:p>
        </p:txBody>
      </p:sp>
      <p:sp>
        <p:nvSpPr>
          <p:cNvPr id="2" name="Google Shape;327;p8">
            <a:extLst>
              <a:ext uri="{FF2B5EF4-FFF2-40B4-BE49-F238E27FC236}">
                <a16:creationId xmlns:a16="http://schemas.microsoft.com/office/drawing/2014/main" id="{5C557AEA-1C48-42E6-FAA3-57C4A5DACDE7}"/>
              </a:ext>
            </a:extLst>
          </p:cNvPr>
          <p:cNvSpPr txBox="1"/>
          <p:nvPr/>
        </p:nvSpPr>
        <p:spPr>
          <a:xfrm>
            <a:off x="2891233" y="4839484"/>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7" name="Google Shape;345;p9">
            <a:extLst>
              <a:ext uri="{FF2B5EF4-FFF2-40B4-BE49-F238E27FC236}">
                <a16:creationId xmlns:a16="http://schemas.microsoft.com/office/drawing/2014/main" id="{7D29B497-478A-6C68-47A0-DFEB9EC29FD5}"/>
              </a:ext>
            </a:extLst>
          </p:cNvPr>
          <p:cNvSpPr/>
          <p:nvPr/>
        </p:nvSpPr>
        <p:spPr>
          <a:xfrm>
            <a:off x="4964827" y="2750034"/>
            <a:ext cx="297455" cy="297455"/>
          </a:xfrm>
          <a:prstGeom prst="ellipse">
            <a:avLst/>
          </a:prstGeom>
          <a:solidFill>
            <a:schemeClr val="accent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100" dirty="0">
                <a:solidFill>
                  <a:srgbClr val="FFFFFF"/>
                </a:solidFill>
                <a:latin typeface="Proxima Nova"/>
                <a:ea typeface="Proxima Nova"/>
                <a:cs typeface="Proxima Nova"/>
                <a:sym typeface="Proxima Nova"/>
              </a:rPr>
              <a:t>6</a:t>
            </a:r>
            <a:endParaRPr sz="1100" i="0" u="none" strike="noStrike" cap="none" dirty="0">
              <a:solidFill>
                <a:srgbClr val="FFFFFF"/>
              </a:solidFill>
              <a:latin typeface="Proxima Nova"/>
              <a:ea typeface="Proxima Nova"/>
              <a:cs typeface="Proxima Nova"/>
              <a:sym typeface="Proxima Nova"/>
            </a:endParaRPr>
          </a:p>
        </p:txBody>
      </p:sp>
      <p:sp>
        <p:nvSpPr>
          <p:cNvPr id="8" name="Google Shape;339;p9">
            <a:extLst>
              <a:ext uri="{FF2B5EF4-FFF2-40B4-BE49-F238E27FC236}">
                <a16:creationId xmlns:a16="http://schemas.microsoft.com/office/drawing/2014/main" id="{801E9E95-9601-76A9-26F9-DFE266C90FA2}"/>
              </a:ext>
            </a:extLst>
          </p:cNvPr>
          <p:cNvSpPr txBox="1"/>
          <p:nvPr/>
        </p:nvSpPr>
        <p:spPr>
          <a:xfrm>
            <a:off x="5545531" y="2674136"/>
            <a:ext cx="2788541" cy="369332"/>
          </a:xfrm>
          <a:prstGeom prst="rect">
            <a:avLst/>
          </a:prstGeom>
          <a:noFill/>
          <a:ln>
            <a:noFill/>
          </a:ln>
        </p:spPr>
        <p:txBody>
          <a:bodyPr spcFirstLastPara="1" wrap="square" lIns="0" tIns="45700" rIns="0" bIns="45700" anchor="ctr" anchorCtr="0">
            <a:noAutofit/>
          </a:bodyPr>
          <a:lstStyle/>
          <a:p>
            <a:pPr rtl="0" fontAlgn="base">
              <a:spcBef>
                <a:spcPts val="0"/>
              </a:spcBef>
              <a:spcAft>
                <a:spcPts val="0"/>
              </a:spcAft>
            </a:pPr>
            <a:r>
              <a:rPr lang="en-IN" sz="1600" dirty="0">
                <a:solidFill>
                  <a:schemeClr val="dk1"/>
                </a:solidFill>
                <a:latin typeface="Proxima Nova"/>
              </a:rPr>
              <a:t>Learnings</a:t>
            </a:r>
          </a:p>
        </p:txBody>
      </p:sp>
      <p:sp>
        <p:nvSpPr>
          <p:cNvPr id="9" name="Google Shape;345;p9">
            <a:extLst>
              <a:ext uri="{FF2B5EF4-FFF2-40B4-BE49-F238E27FC236}">
                <a16:creationId xmlns:a16="http://schemas.microsoft.com/office/drawing/2014/main" id="{5A83F7D8-4984-BE1F-F6C8-252753AAE8C1}"/>
              </a:ext>
            </a:extLst>
          </p:cNvPr>
          <p:cNvSpPr/>
          <p:nvPr/>
        </p:nvSpPr>
        <p:spPr>
          <a:xfrm>
            <a:off x="4957726" y="3360150"/>
            <a:ext cx="297455" cy="297455"/>
          </a:xfrm>
          <a:prstGeom prst="ellipse">
            <a:avLst/>
          </a:prstGeom>
          <a:solidFill>
            <a:schemeClr val="accent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100" i="0" u="none" strike="noStrike" cap="none" dirty="0">
                <a:solidFill>
                  <a:srgbClr val="FFFFFF"/>
                </a:solidFill>
                <a:latin typeface="Proxima Nova"/>
                <a:ea typeface="Proxima Nova"/>
                <a:cs typeface="Proxima Nova"/>
                <a:sym typeface="Proxima Nova"/>
              </a:rPr>
              <a:t>7</a:t>
            </a:r>
            <a:endParaRPr sz="1100" i="0" u="none" strike="noStrike" cap="none" dirty="0">
              <a:solidFill>
                <a:srgbClr val="FFFFFF"/>
              </a:solidFill>
              <a:latin typeface="Proxima Nova"/>
              <a:ea typeface="Proxima Nova"/>
              <a:cs typeface="Proxima Nova"/>
              <a:sym typeface="Proxima Nova"/>
            </a:endParaRPr>
          </a:p>
        </p:txBody>
      </p:sp>
      <p:sp>
        <p:nvSpPr>
          <p:cNvPr id="10" name="Google Shape;345;p9">
            <a:extLst>
              <a:ext uri="{FF2B5EF4-FFF2-40B4-BE49-F238E27FC236}">
                <a16:creationId xmlns:a16="http://schemas.microsoft.com/office/drawing/2014/main" id="{A3EBACFC-48A8-CEAB-A315-5DE98EB03B22}"/>
              </a:ext>
            </a:extLst>
          </p:cNvPr>
          <p:cNvSpPr/>
          <p:nvPr/>
        </p:nvSpPr>
        <p:spPr>
          <a:xfrm>
            <a:off x="4964827" y="3943687"/>
            <a:ext cx="297455" cy="297455"/>
          </a:xfrm>
          <a:prstGeom prst="ellipse">
            <a:avLst/>
          </a:prstGeom>
          <a:solidFill>
            <a:schemeClr val="accent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100" i="0" u="none" strike="noStrike" cap="none" dirty="0">
                <a:solidFill>
                  <a:srgbClr val="FFFFFF"/>
                </a:solidFill>
                <a:latin typeface="Proxima Nova"/>
                <a:ea typeface="Proxima Nova"/>
                <a:cs typeface="Proxima Nova"/>
                <a:sym typeface="Proxima Nova"/>
              </a:rPr>
              <a:t>8</a:t>
            </a:r>
            <a:endParaRPr sz="1100" i="0" u="none" strike="noStrike" cap="none" dirty="0">
              <a:solidFill>
                <a:srgbClr val="FFFFFF"/>
              </a:solidFill>
              <a:latin typeface="Proxima Nova"/>
              <a:ea typeface="Proxima Nova"/>
              <a:cs typeface="Proxima Nova"/>
              <a:sym typeface="Proxima Nova"/>
            </a:endParaRPr>
          </a:p>
        </p:txBody>
      </p:sp>
      <p:sp>
        <p:nvSpPr>
          <p:cNvPr id="11" name="Google Shape;339;p9">
            <a:extLst>
              <a:ext uri="{FF2B5EF4-FFF2-40B4-BE49-F238E27FC236}">
                <a16:creationId xmlns:a16="http://schemas.microsoft.com/office/drawing/2014/main" id="{AC3EFE7E-3AA2-A047-38ED-5F74FD93AC6C}"/>
              </a:ext>
            </a:extLst>
          </p:cNvPr>
          <p:cNvSpPr txBox="1"/>
          <p:nvPr/>
        </p:nvSpPr>
        <p:spPr>
          <a:xfrm>
            <a:off x="5545531" y="3324211"/>
            <a:ext cx="2788541" cy="369332"/>
          </a:xfrm>
          <a:prstGeom prst="rect">
            <a:avLst/>
          </a:prstGeom>
          <a:noFill/>
          <a:ln>
            <a:noFill/>
          </a:ln>
        </p:spPr>
        <p:txBody>
          <a:bodyPr spcFirstLastPara="1" wrap="square" lIns="0" tIns="45700" rIns="0" bIns="45700" anchor="ctr" anchorCtr="0">
            <a:noAutofit/>
          </a:bodyPr>
          <a:lstStyle/>
          <a:p>
            <a:pPr rtl="0" fontAlgn="base">
              <a:spcBef>
                <a:spcPts val="0"/>
              </a:spcBef>
              <a:spcAft>
                <a:spcPts val="0"/>
              </a:spcAft>
            </a:pPr>
            <a:r>
              <a:rPr lang="en-IN" sz="1600" dirty="0">
                <a:solidFill>
                  <a:schemeClr val="dk1"/>
                </a:solidFill>
                <a:latin typeface="Proxima Nova"/>
              </a:rPr>
              <a:t>Results</a:t>
            </a:r>
          </a:p>
        </p:txBody>
      </p:sp>
      <p:sp>
        <p:nvSpPr>
          <p:cNvPr id="12" name="Google Shape;339;p9">
            <a:extLst>
              <a:ext uri="{FF2B5EF4-FFF2-40B4-BE49-F238E27FC236}">
                <a16:creationId xmlns:a16="http://schemas.microsoft.com/office/drawing/2014/main" id="{484A1444-7CC3-D091-57A8-248B5CCD4958}"/>
              </a:ext>
            </a:extLst>
          </p:cNvPr>
          <p:cNvSpPr txBox="1"/>
          <p:nvPr/>
        </p:nvSpPr>
        <p:spPr>
          <a:xfrm>
            <a:off x="5545531" y="3938515"/>
            <a:ext cx="2788541" cy="369332"/>
          </a:xfrm>
          <a:prstGeom prst="rect">
            <a:avLst/>
          </a:prstGeom>
          <a:noFill/>
          <a:ln>
            <a:noFill/>
          </a:ln>
        </p:spPr>
        <p:txBody>
          <a:bodyPr spcFirstLastPara="1" wrap="square" lIns="0" tIns="45700" rIns="0" bIns="45700" anchor="ctr" anchorCtr="0">
            <a:noAutofit/>
          </a:bodyPr>
          <a:lstStyle/>
          <a:p>
            <a:pPr rtl="0" fontAlgn="base">
              <a:spcBef>
                <a:spcPts val="0"/>
              </a:spcBef>
              <a:spcAft>
                <a:spcPts val="0"/>
              </a:spcAft>
            </a:pPr>
            <a:r>
              <a:rPr lang="en-IN" sz="1600" dirty="0">
                <a:solidFill>
                  <a:schemeClr val="dk1"/>
                </a:solidFill>
                <a:latin typeface="Proxima Nova"/>
              </a:rPr>
              <a:t>Structure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500"/>
            <a:ext cx="8228271" cy="333360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600"/>
              <a:buNone/>
            </a:pPr>
            <a:r>
              <a:rPr lang="en-US" dirty="0">
                <a:latin typeface="Proxima Nova" panose="02000506030000020004" pitchFamily="2" charset="0"/>
              </a:rPr>
              <a:t>Key points of this project</a:t>
            </a:r>
          </a:p>
          <a:p>
            <a:pPr marL="0" lvl="0" indent="0" algn="l" rtl="0">
              <a:lnSpc>
                <a:spcPct val="100000"/>
              </a:lnSpc>
              <a:spcBef>
                <a:spcPts val="0"/>
              </a:spcBef>
              <a:spcAft>
                <a:spcPts val="0"/>
              </a:spcAft>
              <a:buSzPts val="1600"/>
              <a:buNone/>
            </a:pPr>
            <a:endParaRPr lang="en-US" dirty="0">
              <a:latin typeface="Proxima Nova" panose="02000506030000020004" pitchFamily="2" charset="0"/>
            </a:endParaRPr>
          </a:p>
          <a:p>
            <a:pPr marL="465138" lvl="1" indent="-233361" algn="l" rtl="0">
              <a:lnSpc>
                <a:spcPct val="100000"/>
              </a:lnSpc>
              <a:spcBef>
                <a:spcPts val="575"/>
              </a:spcBef>
              <a:spcAft>
                <a:spcPts val="0"/>
              </a:spcAft>
              <a:buSzPts val="1400"/>
              <a:buChar char="•"/>
            </a:pPr>
            <a:r>
              <a:rPr lang="en-IN" b="0" i="0" dirty="0">
                <a:solidFill>
                  <a:srgbClr val="1F2328"/>
                </a:solidFill>
                <a:effectLst/>
                <a:latin typeface="Proxima Nova" panose="02000506030000020004" pitchFamily="2" charset="0"/>
              </a:rPr>
              <a:t>two primary services: log data ingestion and reporting on the ingested data</a:t>
            </a:r>
          </a:p>
          <a:p>
            <a:pPr marL="465138" lvl="1" indent="-233361" algn="l" rtl="0">
              <a:lnSpc>
                <a:spcPct val="100000"/>
              </a:lnSpc>
              <a:spcBef>
                <a:spcPts val="575"/>
              </a:spcBef>
              <a:spcAft>
                <a:spcPts val="0"/>
              </a:spcAft>
              <a:buSzPts val="1400"/>
              <a:buChar char="•"/>
            </a:pPr>
            <a:endParaRPr lang="en-IN" b="0" i="0" dirty="0">
              <a:solidFill>
                <a:srgbClr val="1F2328"/>
              </a:solidFill>
              <a:effectLst/>
              <a:latin typeface="Proxima Nova" panose="02000506030000020004" pitchFamily="2" charset="0"/>
            </a:endParaRPr>
          </a:p>
          <a:p>
            <a:pPr marL="465138" lvl="1" indent="-233361" algn="l" rtl="0">
              <a:lnSpc>
                <a:spcPct val="100000"/>
              </a:lnSpc>
              <a:spcBef>
                <a:spcPts val="575"/>
              </a:spcBef>
              <a:spcAft>
                <a:spcPts val="0"/>
              </a:spcAft>
              <a:buSzPts val="1400"/>
              <a:buChar char="•"/>
            </a:pPr>
            <a:r>
              <a:rPr lang="en-IN" dirty="0">
                <a:solidFill>
                  <a:srgbClr val="1F2328"/>
                </a:solidFill>
                <a:latin typeface="Proxima Nova" panose="02000506030000020004" pitchFamily="2" charset="0"/>
              </a:rPr>
              <a:t>Data is read from an excel file and then stored in </a:t>
            </a:r>
            <a:r>
              <a:rPr lang="en-IN" dirty="0" err="1">
                <a:solidFill>
                  <a:srgbClr val="1F2328"/>
                </a:solidFill>
                <a:latin typeface="Proxima Nova" panose="02000506030000020004" pitchFamily="2" charset="0"/>
              </a:rPr>
              <a:t>ElasticSearch</a:t>
            </a:r>
            <a:r>
              <a:rPr lang="en-IN" dirty="0">
                <a:solidFill>
                  <a:srgbClr val="1F2328"/>
                </a:solidFill>
                <a:latin typeface="Proxima Nova" panose="02000506030000020004" pitchFamily="2" charset="0"/>
              </a:rPr>
              <a:t> database.</a:t>
            </a:r>
          </a:p>
          <a:p>
            <a:pPr marL="465138" lvl="1" indent="-233361" algn="l" rtl="0">
              <a:lnSpc>
                <a:spcPct val="100000"/>
              </a:lnSpc>
              <a:spcBef>
                <a:spcPts val="575"/>
              </a:spcBef>
              <a:spcAft>
                <a:spcPts val="0"/>
              </a:spcAft>
              <a:buSzPts val="1400"/>
              <a:buChar char="•"/>
            </a:pPr>
            <a:endParaRPr lang="en-IN" b="0" i="0" dirty="0">
              <a:solidFill>
                <a:srgbClr val="1F2328"/>
              </a:solidFill>
              <a:effectLst/>
              <a:latin typeface="Proxima Nova" panose="02000506030000020004" pitchFamily="2" charset="0"/>
            </a:endParaRPr>
          </a:p>
          <a:p>
            <a:pPr marL="465138" lvl="1" indent="-233361" algn="l" rtl="0">
              <a:lnSpc>
                <a:spcPct val="100000"/>
              </a:lnSpc>
              <a:spcBef>
                <a:spcPts val="575"/>
              </a:spcBef>
              <a:spcAft>
                <a:spcPts val="0"/>
              </a:spcAft>
              <a:buSzPts val="1400"/>
              <a:buChar char="•"/>
            </a:pPr>
            <a:r>
              <a:rPr lang="en-IN" dirty="0">
                <a:solidFill>
                  <a:srgbClr val="1F2328"/>
                </a:solidFill>
                <a:latin typeface="Proxima Nova" panose="02000506030000020004" pitchFamily="2" charset="0"/>
              </a:rPr>
              <a:t>Reporting on this data can be in the form of </a:t>
            </a:r>
            <a:r>
              <a:rPr lang="en-IN" b="0" i="0" dirty="0">
                <a:solidFill>
                  <a:srgbClr val="1F2328"/>
                </a:solidFill>
                <a:effectLst/>
                <a:latin typeface="Proxima Nova" panose="02000506030000020004" pitchFamily="2" charset="0"/>
              </a:rPr>
              <a:t> cardinality, </a:t>
            </a:r>
            <a:r>
              <a:rPr lang="en-IN" b="0" i="0" dirty="0" err="1">
                <a:solidFill>
                  <a:srgbClr val="1F2328"/>
                </a:solidFill>
                <a:effectLst/>
                <a:latin typeface="Proxima Nova" panose="02000506030000020004" pitchFamily="2" charset="0"/>
              </a:rPr>
              <a:t>groupBy</a:t>
            </a:r>
            <a:r>
              <a:rPr lang="en-IN" b="0" i="0" dirty="0">
                <a:solidFill>
                  <a:srgbClr val="1F2328"/>
                </a:solidFill>
                <a:effectLst/>
                <a:latin typeface="Proxima Nova" panose="02000506030000020004" pitchFamily="2" charset="0"/>
              </a:rPr>
              <a:t>, projection, filter, tabular, and nested aggregation</a:t>
            </a:r>
            <a:r>
              <a:rPr lang="en-IN" dirty="0">
                <a:solidFill>
                  <a:srgbClr val="1F2328"/>
                </a:solidFill>
                <a:latin typeface="Proxima Nova" panose="02000506030000020004" pitchFamily="2" charset="0"/>
              </a:rPr>
              <a:t> </a:t>
            </a:r>
            <a:r>
              <a:rPr lang="en-IN" b="0" i="0" dirty="0">
                <a:solidFill>
                  <a:srgbClr val="1F2328"/>
                </a:solidFill>
                <a:effectLst/>
                <a:latin typeface="Proxima Nova" panose="02000506030000020004" pitchFamily="2" charset="0"/>
              </a:rPr>
              <a:t>queries</a:t>
            </a:r>
          </a:p>
          <a:p>
            <a:pPr marL="465138" lvl="1" indent="-233361" algn="l" rtl="0">
              <a:lnSpc>
                <a:spcPct val="100000"/>
              </a:lnSpc>
              <a:spcBef>
                <a:spcPts val="575"/>
              </a:spcBef>
              <a:spcAft>
                <a:spcPts val="0"/>
              </a:spcAft>
              <a:buSzPts val="1400"/>
              <a:buChar char="•"/>
            </a:pPr>
            <a:endParaRPr lang="en-IN" b="0" i="0" dirty="0">
              <a:solidFill>
                <a:srgbClr val="1F2328"/>
              </a:solidFill>
              <a:effectLst/>
              <a:latin typeface="Proxima Nova" panose="02000506030000020004" pitchFamily="2" charset="0"/>
            </a:endParaRPr>
          </a:p>
          <a:p>
            <a:pPr marL="465138" lvl="1" indent="-233361" algn="l" rtl="0">
              <a:lnSpc>
                <a:spcPct val="100000"/>
              </a:lnSpc>
              <a:spcBef>
                <a:spcPts val="575"/>
              </a:spcBef>
              <a:spcAft>
                <a:spcPts val="0"/>
              </a:spcAft>
              <a:buSzPts val="1400"/>
              <a:buChar char="•"/>
            </a:pPr>
            <a:r>
              <a:rPr lang="en-IN" b="0" i="0" dirty="0">
                <a:solidFill>
                  <a:srgbClr val="1F2328"/>
                </a:solidFill>
                <a:effectLst/>
                <a:latin typeface="Proxima Nova" panose="02000506030000020004" pitchFamily="2" charset="0"/>
              </a:rPr>
              <a:t>Application generates reports with the queried data in a tabular format.</a:t>
            </a:r>
            <a:endParaRPr lang="en-US" dirty="0">
              <a:latin typeface="Proxima Nova" panose="02000506030000020004" pitchFamily="2" charset="0"/>
            </a:endParaRPr>
          </a:p>
        </p:txBody>
      </p:sp>
      <p:sp>
        <p:nvSpPr>
          <p:cNvPr id="352" name="Google Shape;352;p10"/>
          <p:cNvSpPr txBox="1">
            <a:spLocks noGrp="1"/>
          </p:cNvSpPr>
          <p:nvPr>
            <p:ph type="title"/>
          </p:nvPr>
        </p:nvSpPr>
        <p:spPr>
          <a:xfrm>
            <a:off x="457864" y="324471"/>
            <a:ext cx="8228271" cy="5290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Solution Description</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11"/>
          <p:cNvSpPr txBox="1">
            <a:spLocks noGrp="1"/>
          </p:cNvSpPr>
          <p:nvPr>
            <p:ph type="body" idx="1"/>
          </p:nvPr>
        </p:nvSpPr>
        <p:spPr>
          <a:xfrm>
            <a:off x="457863" y="1382558"/>
            <a:ext cx="8228271" cy="3157543"/>
          </a:xfrm>
          <a:prstGeom prst="rect">
            <a:avLst/>
          </a:prstGeom>
          <a:noFill/>
          <a:ln>
            <a:noFill/>
          </a:ln>
        </p:spPr>
        <p:txBody>
          <a:bodyPr spcFirstLastPara="1" wrap="square" lIns="91425" tIns="45700" rIns="91425" bIns="45700" anchor="t" anchorCtr="0">
            <a:normAutofit/>
          </a:bodyPr>
          <a:lstStyle/>
          <a:p>
            <a:pPr marL="285750" indent="-285750">
              <a:spcBef>
                <a:spcPts val="0"/>
              </a:spcBef>
              <a:buFont typeface="Arial" panose="020B0604020202020204" pitchFamily="34" charset="0"/>
              <a:buChar char="•"/>
            </a:pPr>
            <a:r>
              <a:rPr lang="en-IN" dirty="0">
                <a:latin typeface="Proxima Nova" panose="02000506030000020004" pitchFamily="2" charset="0"/>
              </a:rPr>
              <a:t> GET /</a:t>
            </a:r>
            <a:r>
              <a:rPr lang="en-IN" dirty="0" err="1">
                <a:latin typeface="Proxima Nova" panose="02000506030000020004" pitchFamily="2" charset="0"/>
              </a:rPr>
              <a:t>api</a:t>
            </a:r>
            <a:r>
              <a:rPr lang="en-IN" dirty="0">
                <a:latin typeface="Proxima Nova" panose="02000506030000020004" pitchFamily="2" charset="0"/>
              </a:rPr>
              <a:t>/log/search: </a:t>
            </a:r>
          </a:p>
          <a:p>
            <a:pPr marL="0" indent="0">
              <a:spcBef>
                <a:spcPts val="0"/>
              </a:spcBef>
            </a:pPr>
            <a:r>
              <a:rPr lang="en-IN" i="0" dirty="0">
                <a:solidFill>
                  <a:srgbClr val="1F2328"/>
                </a:solidFill>
                <a:effectLst/>
                <a:latin typeface="Proxima Nova" panose="02000506030000020004" pitchFamily="2" charset="0"/>
              </a:rPr>
              <a:t>       Get all data. Search can be performed using paging and scroll techniques as well.</a:t>
            </a:r>
          </a:p>
          <a:p>
            <a:pPr marL="285750" indent="-285750">
              <a:spcBef>
                <a:spcPts val="0"/>
              </a:spcBef>
              <a:buFont typeface="Arial" panose="020B0604020202020204" pitchFamily="34" charset="0"/>
              <a:buChar char="•"/>
            </a:pPr>
            <a:endParaRPr lang="en-IN" dirty="0">
              <a:solidFill>
                <a:srgbClr val="1F2328"/>
              </a:solidFill>
              <a:latin typeface="Proxima Nova" panose="02000506030000020004" pitchFamily="2" charset="0"/>
            </a:endParaRPr>
          </a:p>
          <a:p>
            <a:pPr marL="0" indent="0">
              <a:spcBef>
                <a:spcPts val="0"/>
              </a:spcBef>
            </a:pPr>
            <a:endParaRPr lang="en-IN" i="0" dirty="0">
              <a:solidFill>
                <a:srgbClr val="1F2328"/>
              </a:solidFill>
              <a:effectLst/>
              <a:latin typeface="Proxima Nova" panose="02000506030000020004" pitchFamily="2" charset="0"/>
            </a:endParaRPr>
          </a:p>
          <a:p>
            <a:pPr marL="285750" indent="-285750">
              <a:spcBef>
                <a:spcPts val="0"/>
              </a:spcBef>
              <a:buFont typeface="Arial" panose="020B0604020202020204" pitchFamily="34" charset="0"/>
              <a:buChar char="•"/>
            </a:pPr>
            <a:endParaRPr lang="en-IN" dirty="0">
              <a:solidFill>
                <a:srgbClr val="1F2328"/>
              </a:solidFill>
              <a:latin typeface="Proxima Nova" panose="02000506030000020004" pitchFamily="2" charset="0"/>
            </a:endParaRPr>
          </a:p>
          <a:p>
            <a:pPr marL="285750" indent="-285750">
              <a:spcBef>
                <a:spcPts val="0"/>
              </a:spcBef>
              <a:buFont typeface="Arial" panose="020B0604020202020204" pitchFamily="34" charset="0"/>
              <a:buChar char="•"/>
            </a:pPr>
            <a:r>
              <a:rPr lang="en-IN" i="0" dirty="0">
                <a:solidFill>
                  <a:srgbClr val="1F2328"/>
                </a:solidFill>
                <a:effectLst/>
                <a:latin typeface="Proxima Nova" panose="02000506030000020004" pitchFamily="2" charset="0"/>
              </a:rPr>
              <a:t> GET /</a:t>
            </a:r>
            <a:r>
              <a:rPr lang="en-IN" i="0" dirty="0" err="1">
                <a:solidFill>
                  <a:srgbClr val="1F2328"/>
                </a:solidFill>
                <a:effectLst/>
                <a:latin typeface="Proxima Nova" panose="02000506030000020004" pitchFamily="2" charset="0"/>
              </a:rPr>
              <a:t>api</a:t>
            </a:r>
            <a:r>
              <a:rPr lang="en-IN" i="0" dirty="0">
                <a:solidFill>
                  <a:srgbClr val="1F2328"/>
                </a:solidFill>
                <a:effectLst/>
                <a:latin typeface="Proxima Nova" panose="02000506030000020004" pitchFamily="2" charset="0"/>
              </a:rPr>
              <a:t>/log/cardinality/?</a:t>
            </a:r>
            <a:r>
              <a:rPr lang="en-IN" i="0" dirty="0" err="1">
                <a:solidFill>
                  <a:srgbClr val="1F2328"/>
                </a:solidFill>
                <a:effectLst/>
                <a:latin typeface="Proxima Nova" panose="02000506030000020004" pitchFamily="2" charset="0"/>
              </a:rPr>
              <a:t>fieldValue</a:t>
            </a:r>
            <a:r>
              <a:rPr lang="en-IN" i="0" dirty="0">
                <a:solidFill>
                  <a:srgbClr val="1F2328"/>
                </a:solidFill>
                <a:effectLst/>
                <a:latin typeface="Proxima Nova" panose="02000506030000020004" pitchFamily="2" charset="0"/>
              </a:rPr>
              <a:t>=field:</a:t>
            </a:r>
          </a:p>
          <a:p>
            <a:pPr marL="0" indent="0">
              <a:spcBef>
                <a:spcPts val="0"/>
              </a:spcBef>
            </a:pPr>
            <a:r>
              <a:rPr lang="en-IN" dirty="0">
                <a:solidFill>
                  <a:srgbClr val="1F2328"/>
                </a:solidFill>
                <a:latin typeface="Proxima Nova" panose="02000506030000020004" pitchFamily="2" charset="0"/>
              </a:rPr>
              <a:t>      </a:t>
            </a:r>
            <a:r>
              <a:rPr lang="en-IN" i="0" dirty="0">
                <a:solidFill>
                  <a:srgbClr val="1F2328"/>
                </a:solidFill>
                <a:effectLst/>
                <a:latin typeface="Proxima Nova" panose="02000506030000020004" pitchFamily="2" charset="0"/>
              </a:rPr>
              <a:t> gives cardinality of the requested field.</a:t>
            </a:r>
          </a:p>
          <a:p>
            <a:pPr marL="285750" indent="-285750">
              <a:spcBef>
                <a:spcPts val="0"/>
              </a:spcBef>
              <a:buFont typeface="Arial" panose="020B0604020202020204" pitchFamily="34" charset="0"/>
              <a:buChar char="•"/>
            </a:pPr>
            <a:endParaRPr lang="en-IN" dirty="0">
              <a:solidFill>
                <a:srgbClr val="1F2328"/>
              </a:solidFill>
              <a:latin typeface="Proxima Nova" panose="02000506030000020004" pitchFamily="2" charset="0"/>
            </a:endParaRPr>
          </a:p>
          <a:p>
            <a:pPr marL="285750" indent="-285750">
              <a:spcBef>
                <a:spcPts val="0"/>
              </a:spcBef>
              <a:buFont typeface="Arial" panose="020B0604020202020204" pitchFamily="34" charset="0"/>
              <a:buChar char="•"/>
            </a:pPr>
            <a:endParaRPr lang="en-IN" i="0" dirty="0">
              <a:solidFill>
                <a:srgbClr val="1F2328"/>
              </a:solidFill>
              <a:effectLst/>
              <a:latin typeface="Proxima Nova" panose="02000506030000020004" pitchFamily="2" charset="0"/>
            </a:endParaRPr>
          </a:p>
          <a:p>
            <a:pPr marL="285750" indent="-285750">
              <a:spcBef>
                <a:spcPts val="0"/>
              </a:spcBef>
              <a:buFont typeface="Arial" panose="020B0604020202020204" pitchFamily="34" charset="0"/>
              <a:buChar char="•"/>
            </a:pPr>
            <a:endParaRPr lang="en-IN" dirty="0">
              <a:solidFill>
                <a:srgbClr val="1F2328"/>
              </a:solidFill>
              <a:latin typeface="Proxima Nova" panose="02000506030000020004" pitchFamily="2" charset="0"/>
            </a:endParaRPr>
          </a:p>
          <a:p>
            <a:pPr marL="285750" indent="-285750">
              <a:spcBef>
                <a:spcPts val="0"/>
              </a:spcBef>
              <a:buFont typeface="Arial" panose="020B0604020202020204" pitchFamily="34" charset="0"/>
              <a:buChar char="•"/>
            </a:pPr>
            <a:r>
              <a:rPr lang="en-IN" i="0" dirty="0">
                <a:solidFill>
                  <a:srgbClr val="1F2328"/>
                </a:solidFill>
                <a:effectLst/>
                <a:latin typeface="Proxima Nova" panose="02000506030000020004" pitchFamily="2" charset="0"/>
              </a:rPr>
              <a:t> GET /</a:t>
            </a:r>
            <a:r>
              <a:rPr lang="en-IN" i="0" dirty="0" err="1">
                <a:solidFill>
                  <a:srgbClr val="1F2328"/>
                </a:solidFill>
                <a:effectLst/>
                <a:latin typeface="Proxima Nova" panose="02000506030000020004" pitchFamily="2" charset="0"/>
              </a:rPr>
              <a:t>api</a:t>
            </a:r>
            <a:r>
              <a:rPr lang="en-IN" i="0" dirty="0">
                <a:solidFill>
                  <a:srgbClr val="1F2328"/>
                </a:solidFill>
                <a:effectLst/>
                <a:latin typeface="Proxima Nova" panose="02000506030000020004" pitchFamily="2" charset="0"/>
              </a:rPr>
              <a:t>/log/</a:t>
            </a:r>
            <a:r>
              <a:rPr lang="en-IN" i="0" dirty="0" err="1">
                <a:solidFill>
                  <a:srgbClr val="1F2328"/>
                </a:solidFill>
                <a:effectLst/>
                <a:latin typeface="Proxima Nova" panose="02000506030000020004" pitchFamily="2" charset="0"/>
              </a:rPr>
              <a:t>filterByTime?start</a:t>
            </a:r>
            <a:r>
              <a:rPr lang="en-IN" i="0" dirty="0">
                <a:solidFill>
                  <a:srgbClr val="1F2328"/>
                </a:solidFill>
                <a:effectLst/>
                <a:latin typeface="Proxima Nova" panose="02000506030000020004" pitchFamily="2" charset="0"/>
              </a:rPr>
              <a:t>=</a:t>
            </a:r>
            <a:r>
              <a:rPr lang="en-IN" i="0" dirty="0" err="1">
                <a:solidFill>
                  <a:srgbClr val="1F2328"/>
                </a:solidFill>
                <a:effectLst/>
                <a:latin typeface="Proxima Nova" panose="02000506030000020004" pitchFamily="2" charset="0"/>
              </a:rPr>
              <a:t>starttime&amp;end</a:t>
            </a:r>
            <a:r>
              <a:rPr lang="en-IN" i="0" dirty="0">
                <a:solidFill>
                  <a:srgbClr val="1F2328"/>
                </a:solidFill>
                <a:effectLst/>
                <a:latin typeface="Proxima Nova" panose="02000506030000020004" pitchFamily="2" charset="0"/>
              </a:rPr>
              <a:t>=</a:t>
            </a:r>
            <a:r>
              <a:rPr lang="en-IN" i="0" dirty="0" err="1">
                <a:solidFill>
                  <a:srgbClr val="1F2328"/>
                </a:solidFill>
                <a:effectLst/>
                <a:latin typeface="Proxima Nova" panose="02000506030000020004" pitchFamily="2" charset="0"/>
              </a:rPr>
              <a:t>endtime</a:t>
            </a:r>
            <a:r>
              <a:rPr lang="en-IN" i="0" dirty="0">
                <a:solidFill>
                  <a:srgbClr val="1F2328"/>
                </a:solidFill>
                <a:effectLst/>
                <a:latin typeface="Proxima Nova" panose="02000506030000020004" pitchFamily="2" charset="0"/>
              </a:rPr>
              <a:t>:</a:t>
            </a:r>
          </a:p>
          <a:p>
            <a:pPr marL="0" indent="0">
              <a:spcBef>
                <a:spcPts val="0"/>
              </a:spcBef>
            </a:pPr>
            <a:r>
              <a:rPr lang="en-IN" dirty="0">
                <a:solidFill>
                  <a:srgbClr val="1F2328"/>
                </a:solidFill>
                <a:latin typeface="Proxima Nova" panose="02000506030000020004" pitchFamily="2" charset="0"/>
              </a:rPr>
              <a:t>       gives data in specified time range </a:t>
            </a:r>
            <a:endParaRPr lang="en-IN" i="0" dirty="0">
              <a:solidFill>
                <a:srgbClr val="1F2328"/>
              </a:solidFill>
              <a:effectLst/>
              <a:latin typeface="Proxima Nova" panose="02000506030000020004" pitchFamily="2" charset="0"/>
            </a:endParaRPr>
          </a:p>
          <a:p>
            <a:pPr marL="285750" indent="-285750">
              <a:spcBef>
                <a:spcPts val="0"/>
              </a:spcBef>
              <a:buFont typeface="Arial" panose="020B0604020202020204" pitchFamily="34" charset="0"/>
              <a:buChar char="•"/>
            </a:pPr>
            <a:endParaRPr lang="en-IN" i="0" dirty="0">
              <a:solidFill>
                <a:srgbClr val="1F2328"/>
              </a:solidFill>
              <a:effectLst/>
              <a:latin typeface="Proxima Nova" panose="02000506030000020004" pitchFamily="2" charset="0"/>
            </a:endParaRPr>
          </a:p>
          <a:p>
            <a:pPr marL="285750" lvl="0" indent="-285750" algn="l" rtl="0">
              <a:lnSpc>
                <a:spcPct val="100000"/>
              </a:lnSpc>
              <a:spcBef>
                <a:spcPts val="0"/>
              </a:spcBef>
              <a:spcAft>
                <a:spcPts val="0"/>
              </a:spcAft>
              <a:buSzPts val="1600"/>
              <a:buFont typeface="Arial" panose="020B0604020202020204" pitchFamily="34" charset="0"/>
              <a:buChar char="•"/>
            </a:pPr>
            <a:endParaRPr lang="en-IN" dirty="0">
              <a:latin typeface="Proxima Nova" panose="02000506030000020004" pitchFamily="2" charset="0"/>
            </a:endParaRPr>
          </a:p>
        </p:txBody>
      </p:sp>
      <p:sp>
        <p:nvSpPr>
          <p:cNvPr id="358" name="Google Shape;358;p11"/>
          <p:cNvSpPr txBox="1">
            <a:spLocks noGrp="1"/>
          </p:cNvSpPr>
          <p:nvPr>
            <p:ph type="title"/>
          </p:nvPr>
        </p:nvSpPr>
        <p:spPr>
          <a:xfrm>
            <a:off x="457864" y="324471"/>
            <a:ext cx="8228271" cy="5290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Exposed APIs</a:t>
            </a:r>
            <a:endParaRPr dirty="0"/>
          </a:p>
        </p:txBody>
      </p:sp>
      <p:sp>
        <p:nvSpPr>
          <p:cNvPr id="4" name="Google Shape;327;p8">
            <a:extLst>
              <a:ext uri="{FF2B5EF4-FFF2-40B4-BE49-F238E27FC236}">
                <a16:creationId xmlns:a16="http://schemas.microsoft.com/office/drawing/2014/main" id="{35857BBC-A036-F977-496F-B910F942DA63}"/>
              </a:ext>
            </a:extLst>
          </p:cNvPr>
          <p:cNvSpPr txBox="1"/>
          <p:nvPr/>
        </p:nvSpPr>
        <p:spPr>
          <a:xfrm>
            <a:off x="2891233" y="4839484"/>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11"/>
          <p:cNvSpPr txBox="1">
            <a:spLocks noGrp="1"/>
          </p:cNvSpPr>
          <p:nvPr>
            <p:ph type="body" idx="1"/>
          </p:nvPr>
        </p:nvSpPr>
        <p:spPr>
          <a:xfrm>
            <a:off x="457863" y="1382558"/>
            <a:ext cx="8228271" cy="3157543"/>
          </a:xfrm>
          <a:prstGeom prst="rect">
            <a:avLst/>
          </a:prstGeom>
          <a:noFill/>
          <a:ln>
            <a:noFill/>
          </a:ln>
        </p:spPr>
        <p:txBody>
          <a:bodyPr spcFirstLastPara="1" wrap="square" lIns="91425" tIns="45700" rIns="91425" bIns="45700" anchor="t" anchorCtr="0">
            <a:normAutofit/>
          </a:bodyPr>
          <a:lstStyle/>
          <a:p>
            <a:pPr marL="285750" indent="-285750">
              <a:spcBef>
                <a:spcPts val="0"/>
              </a:spcBef>
              <a:buFont typeface="Arial" panose="020B0604020202020204" pitchFamily="34" charset="0"/>
              <a:buChar char="•"/>
            </a:pPr>
            <a:r>
              <a:rPr lang="en-IN" dirty="0">
                <a:latin typeface="Proxima Nova" panose="02000506030000020004" pitchFamily="2" charset="0"/>
              </a:rPr>
              <a:t> POST /</a:t>
            </a:r>
            <a:r>
              <a:rPr lang="en-IN" dirty="0" err="1">
                <a:latin typeface="Proxima Nova" panose="02000506030000020004" pitchFamily="2" charset="0"/>
              </a:rPr>
              <a:t>api</a:t>
            </a:r>
            <a:r>
              <a:rPr lang="en-IN" dirty="0">
                <a:latin typeface="Proxima Nova" panose="02000506030000020004" pitchFamily="2" charset="0"/>
              </a:rPr>
              <a:t>/log/</a:t>
            </a:r>
            <a:r>
              <a:rPr lang="en-IN" dirty="0" err="1">
                <a:latin typeface="Proxima Nova" panose="02000506030000020004" pitchFamily="2" charset="0"/>
              </a:rPr>
              <a:t>filerByTerms</a:t>
            </a:r>
            <a:r>
              <a:rPr lang="en-IN" dirty="0">
                <a:latin typeface="Proxima Nova" panose="02000506030000020004" pitchFamily="2" charset="0"/>
              </a:rPr>
              <a:t> : </a:t>
            </a:r>
          </a:p>
          <a:p>
            <a:pPr marL="0" indent="0">
              <a:spcBef>
                <a:spcPts val="0"/>
              </a:spcBef>
            </a:pPr>
            <a:r>
              <a:rPr lang="en-IN" dirty="0">
                <a:solidFill>
                  <a:srgbClr val="1F2328"/>
                </a:solidFill>
                <a:latin typeface="Proxima Nova" panose="02000506030000020004" pitchFamily="2" charset="0"/>
              </a:rPr>
              <a:t>       Gives data in which fields have the specific terms</a:t>
            </a:r>
          </a:p>
          <a:p>
            <a:pPr marL="0" indent="0">
              <a:spcBef>
                <a:spcPts val="0"/>
              </a:spcBef>
            </a:pPr>
            <a:endParaRPr lang="en-IN" i="0" dirty="0">
              <a:solidFill>
                <a:srgbClr val="1F2328"/>
              </a:solidFill>
              <a:effectLst/>
              <a:latin typeface="Proxima Nova" panose="02000506030000020004" pitchFamily="2" charset="0"/>
            </a:endParaRPr>
          </a:p>
          <a:p>
            <a:pPr marL="0" indent="0">
              <a:spcBef>
                <a:spcPts val="0"/>
              </a:spcBef>
            </a:pPr>
            <a:endParaRPr lang="en-IN" i="0" dirty="0">
              <a:solidFill>
                <a:srgbClr val="1F2328"/>
              </a:solidFill>
              <a:effectLst/>
              <a:latin typeface="Proxima Nova" panose="02000506030000020004" pitchFamily="2" charset="0"/>
            </a:endParaRPr>
          </a:p>
          <a:p>
            <a:pPr marL="285750" indent="-285750">
              <a:spcBef>
                <a:spcPts val="0"/>
              </a:spcBef>
              <a:buFont typeface="Arial" panose="020B0604020202020204" pitchFamily="34" charset="0"/>
              <a:buChar char="•"/>
            </a:pPr>
            <a:endParaRPr lang="en-IN" dirty="0">
              <a:solidFill>
                <a:srgbClr val="1F2328"/>
              </a:solidFill>
              <a:latin typeface="Proxima Nova" panose="02000506030000020004" pitchFamily="2" charset="0"/>
            </a:endParaRPr>
          </a:p>
          <a:p>
            <a:pPr marL="285750" indent="-285750">
              <a:spcBef>
                <a:spcPts val="0"/>
              </a:spcBef>
              <a:buFont typeface="Arial" panose="020B0604020202020204" pitchFamily="34" charset="0"/>
              <a:buChar char="•"/>
            </a:pPr>
            <a:r>
              <a:rPr lang="en-IN" i="0" dirty="0">
                <a:solidFill>
                  <a:srgbClr val="1F2328"/>
                </a:solidFill>
                <a:effectLst/>
                <a:latin typeface="Proxima Nova" panose="02000506030000020004" pitchFamily="2" charset="0"/>
              </a:rPr>
              <a:t> GET /</a:t>
            </a:r>
            <a:r>
              <a:rPr lang="en-IN" i="0" dirty="0" err="1">
                <a:solidFill>
                  <a:srgbClr val="1F2328"/>
                </a:solidFill>
                <a:effectLst/>
                <a:latin typeface="Proxima Nova" panose="02000506030000020004" pitchFamily="2" charset="0"/>
              </a:rPr>
              <a:t>api</a:t>
            </a:r>
            <a:r>
              <a:rPr lang="en-IN" i="0" dirty="0">
                <a:solidFill>
                  <a:srgbClr val="1F2328"/>
                </a:solidFill>
                <a:effectLst/>
                <a:latin typeface="Proxima Nova" panose="02000506030000020004" pitchFamily="2" charset="0"/>
              </a:rPr>
              <a:t>/log/</a:t>
            </a:r>
            <a:r>
              <a:rPr lang="en-IN" i="0" dirty="0" err="1">
                <a:solidFill>
                  <a:srgbClr val="1F2328"/>
                </a:solidFill>
                <a:effectLst/>
                <a:latin typeface="Proxima Nova" panose="02000506030000020004" pitchFamily="2" charset="0"/>
              </a:rPr>
              <a:t>groupBy?fieldValue</a:t>
            </a:r>
            <a:r>
              <a:rPr lang="en-IN" i="0" dirty="0">
                <a:solidFill>
                  <a:srgbClr val="1F2328"/>
                </a:solidFill>
                <a:effectLst/>
                <a:latin typeface="Proxima Nova" panose="02000506030000020004" pitchFamily="2" charset="0"/>
              </a:rPr>
              <a:t>=field</a:t>
            </a:r>
          </a:p>
          <a:p>
            <a:pPr marL="0" indent="0">
              <a:spcBef>
                <a:spcPts val="0"/>
              </a:spcBef>
            </a:pPr>
            <a:r>
              <a:rPr lang="en-IN" dirty="0">
                <a:solidFill>
                  <a:srgbClr val="1F2328"/>
                </a:solidFill>
                <a:latin typeface="Proxima Nova" panose="02000506030000020004" pitchFamily="2" charset="0"/>
              </a:rPr>
              <a:t>       </a:t>
            </a:r>
            <a:r>
              <a:rPr lang="en-IN" i="0" dirty="0">
                <a:solidFill>
                  <a:srgbClr val="1F2328"/>
                </a:solidFill>
                <a:effectLst/>
                <a:latin typeface="Proxima Nova" panose="02000506030000020004" pitchFamily="2" charset="0"/>
              </a:rPr>
              <a:t>Get doc count of a field</a:t>
            </a:r>
          </a:p>
          <a:p>
            <a:pPr marL="0" indent="0">
              <a:spcBef>
                <a:spcPts val="0"/>
              </a:spcBef>
            </a:pPr>
            <a:endParaRPr lang="en-IN" i="0" dirty="0">
              <a:solidFill>
                <a:srgbClr val="1F2328"/>
              </a:solidFill>
              <a:effectLst/>
              <a:latin typeface="Proxima Nova" panose="02000506030000020004" pitchFamily="2" charset="0"/>
            </a:endParaRPr>
          </a:p>
          <a:p>
            <a:pPr marL="285750" indent="-285750">
              <a:spcBef>
                <a:spcPts val="0"/>
              </a:spcBef>
              <a:buFont typeface="Arial" panose="020B0604020202020204" pitchFamily="34" charset="0"/>
              <a:buChar char="•"/>
            </a:pPr>
            <a:endParaRPr lang="en-IN" dirty="0">
              <a:solidFill>
                <a:srgbClr val="1F2328"/>
              </a:solidFill>
              <a:latin typeface="Proxima Nova" panose="02000506030000020004" pitchFamily="2" charset="0"/>
            </a:endParaRPr>
          </a:p>
          <a:p>
            <a:pPr marL="285750" indent="-285750">
              <a:spcBef>
                <a:spcPts val="0"/>
              </a:spcBef>
              <a:buFont typeface="Arial" panose="020B0604020202020204" pitchFamily="34" charset="0"/>
              <a:buChar char="•"/>
            </a:pPr>
            <a:endParaRPr lang="en-IN" dirty="0">
              <a:solidFill>
                <a:srgbClr val="1F2328"/>
              </a:solidFill>
              <a:latin typeface="Proxima Nova" panose="02000506030000020004" pitchFamily="2" charset="0"/>
            </a:endParaRPr>
          </a:p>
          <a:p>
            <a:pPr marL="285750" indent="-285750">
              <a:spcBef>
                <a:spcPts val="0"/>
              </a:spcBef>
              <a:buFont typeface="Arial" panose="020B0604020202020204" pitchFamily="34" charset="0"/>
              <a:buChar char="•"/>
            </a:pPr>
            <a:r>
              <a:rPr lang="en-IN" i="0" dirty="0">
                <a:solidFill>
                  <a:srgbClr val="1F2328"/>
                </a:solidFill>
                <a:effectLst/>
                <a:latin typeface="Proxima Nova" panose="02000506030000020004" pitchFamily="2" charset="0"/>
              </a:rPr>
              <a:t>  POST /</a:t>
            </a:r>
            <a:r>
              <a:rPr lang="en-IN" i="0" dirty="0" err="1">
                <a:solidFill>
                  <a:srgbClr val="1F2328"/>
                </a:solidFill>
                <a:effectLst/>
                <a:latin typeface="Proxima Nova" panose="02000506030000020004" pitchFamily="2" charset="0"/>
              </a:rPr>
              <a:t>api</a:t>
            </a:r>
            <a:r>
              <a:rPr lang="en-IN" i="0" dirty="0">
                <a:solidFill>
                  <a:srgbClr val="1F2328"/>
                </a:solidFill>
                <a:effectLst/>
                <a:latin typeface="Proxima Nova" panose="02000506030000020004" pitchFamily="2" charset="0"/>
              </a:rPr>
              <a:t>/log/</a:t>
            </a:r>
            <a:r>
              <a:rPr lang="en-IN" i="0" dirty="0" err="1">
                <a:solidFill>
                  <a:srgbClr val="1F2328"/>
                </a:solidFill>
                <a:effectLst/>
                <a:latin typeface="Proxima Nova" panose="02000506030000020004" pitchFamily="2" charset="0"/>
              </a:rPr>
              <a:t>projectBy</a:t>
            </a:r>
            <a:r>
              <a:rPr lang="en-IN" i="0" dirty="0">
                <a:solidFill>
                  <a:srgbClr val="1F2328"/>
                </a:solidFill>
                <a:effectLst/>
                <a:latin typeface="Proxima Nova" panose="02000506030000020004" pitchFamily="2" charset="0"/>
              </a:rPr>
              <a:t>:</a:t>
            </a:r>
          </a:p>
          <a:p>
            <a:pPr marL="0" indent="0">
              <a:spcBef>
                <a:spcPts val="0"/>
              </a:spcBef>
            </a:pPr>
            <a:r>
              <a:rPr lang="en-IN" dirty="0">
                <a:solidFill>
                  <a:srgbClr val="1F2328"/>
                </a:solidFill>
                <a:latin typeface="Proxima Nova" panose="02000506030000020004" pitchFamily="2" charset="0"/>
              </a:rPr>
              <a:t>        </a:t>
            </a:r>
            <a:r>
              <a:rPr lang="en-IN" i="0" dirty="0">
                <a:solidFill>
                  <a:srgbClr val="1F2328"/>
                </a:solidFill>
                <a:effectLst/>
                <a:latin typeface="Proxima Nova" panose="02000506030000020004" pitchFamily="2" charset="0"/>
              </a:rPr>
              <a:t>Get only specific fields of the data</a:t>
            </a:r>
          </a:p>
          <a:p>
            <a:pPr marL="0" indent="0">
              <a:spcBef>
                <a:spcPts val="0"/>
              </a:spcBef>
            </a:pPr>
            <a:endParaRPr lang="en-IN" i="0" dirty="0">
              <a:solidFill>
                <a:srgbClr val="1F2328"/>
              </a:solidFill>
              <a:effectLst/>
              <a:latin typeface="Proxima Nova" panose="02000506030000020004" pitchFamily="2" charset="0"/>
            </a:endParaRPr>
          </a:p>
          <a:p>
            <a:pPr marL="285750" indent="-285750">
              <a:spcBef>
                <a:spcPts val="0"/>
              </a:spcBef>
              <a:buFont typeface="Arial" panose="020B0604020202020204" pitchFamily="34" charset="0"/>
              <a:buChar char="•"/>
            </a:pPr>
            <a:endParaRPr lang="en-IN" i="0" dirty="0">
              <a:solidFill>
                <a:srgbClr val="1F2328"/>
              </a:solidFill>
              <a:effectLst/>
              <a:latin typeface="Proxima Nova" panose="02000506030000020004" pitchFamily="2" charset="0"/>
            </a:endParaRPr>
          </a:p>
          <a:p>
            <a:pPr marL="285750" lvl="0" indent="-285750" algn="l" rtl="0">
              <a:lnSpc>
                <a:spcPct val="100000"/>
              </a:lnSpc>
              <a:spcBef>
                <a:spcPts val="0"/>
              </a:spcBef>
              <a:spcAft>
                <a:spcPts val="0"/>
              </a:spcAft>
              <a:buSzPts val="1600"/>
              <a:buFont typeface="Arial" panose="020B0604020202020204" pitchFamily="34" charset="0"/>
              <a:buChar char="•"/>
            </a:pPr>
            <a:endParaRPr lang="en-IN" dirty="0">
              <a:latin typeface="Proxima Nova" panose="02000506030000020004" pitchFamily="2" charset="0"/>
            </a:endParaRPr>
          </a:p>
        </p:txBody>
      </p:sp>
      <p:sp>
        <p:nvSpPr>
          <p:cNvPr id="358" name="Google Shape;358;p11"/>
          <p:cNvSpPr txBox="1">
            <a:spLocks noGrp="1"/>
          </p:cNvSpPr>
          <p:nvPr>
            <p:ph type="title"/>
          </p:nvPr>
        </p:nvSpPr>
        <p:spPr>
          <a:xfrm>
            <a:off x="457864" y="324471"/>
            <a:ext cx="8228271" cy="5290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Exposed APIs</a:t>
            </a:r>
            <a:endParaRPr dirty="0"/>
          </a:p>
        </p:txBody>
      </p:sp>
      <p:sp>
        <p:nvSpPr>
          <p:cNvPr id="2" name="Google Shape;327;p8">
            <a:extLst>
              <a:ext uri="{FF2B5EF4-FFF2-40B4-BE49-F238E27FC236}">
                <a16:creationId xmlns:a16="http://schemas.microsoft.com/office/drawing/2014/main" id="{9906B3FA-6FF5-099B-4B43-0D000CE7D63B}"/>
              </a:ext>
            </a:extLst>
          </p:cNvPr>
          <p:cNvSpPr txBox="1"/>
          <p:nvPr/>
        </p:nvSpPr>
        <p:spPr>
          <a:xfrm>
            <a:off x="2891233" y="4839484"/>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134664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500"/>
            <a:ext cx="8228271" cy="3333602"/>
          </a:xfrm>
          <a:prstGeom prst="rect">
            <a:avLst/>
          </a:prstGeom>
          <a:noFill/>
          <a:ln>
            <a:noFill/>
          </a:ln>
        </p:spPr>
        <p:txBody>
          <a:bodyPr spcFirstLastPara="1" wrap="square" lIns="91425" tIns="45700" rIns="91425" bIns="45700" anchor="t" anchorCtr="0">
            <a:normAutofit/>
          </a:bodyPr>
          <a:lstStyle/>
          <a:p>
            <a:pPr algn="l">
              <a:buFont typeface="Arial" panose="020B0604020202020204" pitchFamily="34" charset="0"/>
              <a:buChar char="•"/>
            </a:pPr>
            <a:r>
              <a:rPr lang="en-IN" b="0" i="0" dirty="0">
                <a:solidFill>
                  <a:srgbClr val="1F2328"/>
                </a:solidFill>
                <a:effectLst/>
                <a:latin typeface="Proxima Nova" panose="02000506030000020004" pitchFamily="2" charset="0"/>
              </a:rPr>
              <a:t>The service layer of this application offers services for complex nested and tabular aggregation. Although these features were not demonstrated in the sample data, the application has the capability to perform these advanced aggregations once the appropriate data is available.</a:t>
            </a:r>
          </a:p>
          <a:p>
            <a:pPr algn="l">
              <a:buFont typeface="Arial" panose="020B0604020202020204" pitchFamily="34" charset="0"/>
              <a:buChar char="•"/>
            </a:pPr>
            <a:r>
              <a:rPr lang="en-IN" b="0" i="0" dirty="0">
                <a:solidFill>
                  <a:srgbClr val="1F2328"/>
                </a:solidFill>
                <a:effectLst/>
                <a:latin typeface="Proxima Nova" panose="02000506030000020004" pitchFamily="2" charset="0"/>
              </a:rPr>
              <a:t>To facilitate debugging for developers, the application provides a helper class that enables them to view the queries generated by the system to fetch data.</a:t>
            </a:r>
          </a:p>
          <a:p>
            <a:pPr algn="l">
              <a:buFont typeface="Arial" panose="020B0604020202020204" pitchFamily="34" charset="0"/>
              <a:buChar char="•"/>
            </a:pPr>
            <a:r>
              <a:rPr lang="en-IN" b="0" i="0" dirty="0">
                <a:solidFill>
                  <a:srgbClr val="1F2328"/>
                </a:solidFill>
                <a:effectLst/>
                <a:latin typeface="Proxima Nova" panose="02000506030000020004" pitchFamily="2" charset="0"/>
              </a:rPr>
              <a:t>The application also offers server-side rendering of data fetched from the database in the form of tables.</a:t>
            </a:r>
          </a:p>
          <a:p>
            <a:pPr algn="l">
              <a:buFont typeface="Arial" panose="020B0604020202020204" pitchFamily="34" charset="0"/>
              <a:buChar char="•"/>
            </a:pPr>
            <a:r>
              <a:rPr lang="en-IN" b="0" i="0" dirty="0">
                <a:solidFill>
                  <a:srgbClr val="1F2328"/>
                </a:solidFill>
                <a:effectLst/>
                <a:latin typeface="Proxima Nova" panose="02000506030000020004" pitchFamily="2" charset="0"/>
              </a:rPr>
              <a:t>the application incorporates rigorous validation checks during the data ingestion process. These checks include verifying that data is not null, validating data types, and ensuring that file formats are correct.</a:t>
            </a:r>
          </a:p>
        </p:txBody>
      </p:sp>
      <p:sp>
        <p:nvSpPr>
          <p:cNvPr id="352" name="Google Shape;352;p10"/>
          <p:cNvSpPr txBox="1">
            <a:spLocks noGrp="1"/>
          </p:cNvSpPr>
          <p:nvPr>
            <p:ph type="title"/>
          </p:nvPr>
        </p:nvSpPr>
        <p:spPr>
          <a:xfrm>
            <a:off x="457864" y="324471"/>
            <a:ext cx="8228271" cy="5290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Some features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460733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500"/>
            <a:ext cx="8228271" cy="3333602"/>
          </a:xfrm>
          <a:prstGeom prst="rect">
            <a:avLst/>
          </a:prstGeom>
          <a:noFill/>
          <a:ln>
            <a:noFill/>
          </a:ln>
        </p:spPr>
        <p:txBody>
          <a:bodyPr spcFirstLastPara="1" wrap="square" lIns="91425" tIns="45700" rIns="91425" bIns="45700" anchor="t" anchorCtr="0">
            <a:normAutofit/>
          </a:bodyPr>
          <a:lstStyle/>
          <a:p>
            <a:pPr marL="228600" indent="0" algn="l"/>
            <a:r>
              <a:rPr lang="en-IN" b="0" i="0" dirty="0">
                <a:solidFill>
                  <a:srgbClr val="1F2328"/>
                </a:solidFill>
                <a:effectLst/>
                <a:latin typeface="Proxima Nova" panose="02000506030000020004" pitchFamily="2" charset="0"/>
                <a:hlinkClick r:id="rId3"/>
              </a:rPr>
              <a:t>Link to the documented comparison</a:t>
            </a:r>
            <a:endParaRPr lang="en-IN"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xfrm>
            <a:off x="457864" y="324471"/>
            <a:ext cx="8228271" cy="5290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Comparison between Databases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985438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500"/>
            <a:ext cx="8228271" cy="3333602"/>
          </a:xfrm>
          <a:prstGeom prst="rect">
            <a:avLst/>
          </a:prstGeom>
          <a:noFill/>
          <a:ln>
            <a:noFill/>
          </a:ln>
        </p:spPr>
        <p:txBody>
          <a:bodyPr spcFirstLastPara="1" wrap="square" lIns="91425" tIns="45700" rIns="91425" bIns="45700" anchor="t" anchorCtr="0">
            <a:normAutofit/>
          </a:bodyPr>
          <a:lstStyle/>
          <a:p>
            <a:pPr marL="514350" indent="-285750" algn="l">
              <a:buFont typeface="Arial" panose="020B0604020202020204" pitchFamily="34" charset="0"/>
              <a:buChar char="•"/>
            </a:pPr>
            <a:r>
              <a:rPr lang="en-IN" b="0" i="0" dirty="0">
                <a:solidFill>
                  <a:srgbClr val="1F2328"/>
                </a:solidFill>
                <a:effectLst/>
                <a:latin typeface="Proxima Nova" panose="02000506030000020004" pitchFamily="2" charset="0"/>
              </a:rPr>
              <a:t>The code has been tested using JUnit testing framework.</a:t>
            </a:r>
          </a:p>
          <a:p>
            <a:pPr marL="514350" indent="-285750" algn="l">
              <a:buFont typeface="Arial" panose="020B0604020202020204" pitchFamily="34" charset="0"/>
              <a:buChar char="•"/>
            </a:pPr>
            <a:r>
              <a:rPr lang="en-IN" b="0" i="0" dirty="0">
                <a:solidFill>
                  <a:srgbClr val="1F2328"/>
                </a:solidFill>
                <a:effectLst/>
                <a:latin typeface="Proxima Nova" panose="02000506030000020004" pitchFamily="2" charset="0"/>
              </a:rPr>
              <a:t> The total line coverage is 90%. </a:t>
            </a:r>
          </a:p>
          <a:p>
            <a:pPr marL="514350" indent="-285750" algn="l">
              <a:buFont typeface="Arial" panose="020B0604020202020204" pitchFamily="34" charset="0"/>
              <a:buChar char="•"/>
            </a:pPr>
            <a:r>
              <a:rPr lang="en-IN" b="0" i="0" dirty="0">
                <a:solidFill>
                  <a:srgbClr val="1F2328"/>
                </a:solidFill>
                <a:effectLst/>
                <a:latin typeface="Proxima Nova" panose="02000506030000020004" pitchFamily="2" charset="0"/>
              </a:rPr>
              <a:t>Total 36 tests are written till now. </a:t>
            </a:r>
          </a:p>
          <a:p>
            <a:pPr marL="514350" indent="-285750" algn="l">
              <a:buFont typeface="Arial" panose="020B0604020202020204" pitchFamily="34" charset="0"/>
              <a:buChar char="•"/>
            </a:pPr>
            <a:r>
              <a:rPr lang="en-IN" b="0" i="0" dirty="0">
                <a:solidFill>
                  <a:srgbClr val="1F2328"/>
                </a:solidFill>
                <a:effectLst/>
                <a:latin typeface="Proxima Nova" panose="02000506030000020004" pitchFamily="2" charset="0"/>
              </a:rPr>
              <a:t>There is no interaction with database for testing as the service layer and helper classes are tested using </a:t>
            </a:r>
            <a:r>
              <a:rPr lang="en-IN" b="0" i="0" dirty="0" err="1">
                <a:solidFill>
                  <a:srgbClr val="1F2328"/>
                </a:solidFill>
                <a:effectLst/>
                <a:latin typeface="Proxima Nova" panose="02000506030000020004" pitchFamily="2" charset="0"/>
              </a:rPr>
              <a:t>mockito</a:t>
            </a:r>
            <a:r>
              <a:rPr lang="en-IN" b="0" i="0" dirty="0">
                <a:solidFill>
                  <a:srgbClr val="1F2328"/>
                </a:solidFill>
                <a:effectLst/>
                <a:latin typeface="Proxima Nova" panose="02000506030000020004" pitchFamily="2" charset="0"/>
              </a:rPr>
              <a:t> and the controller is tested with </a:t>
            </a:r>
            <a:r>
              <a:rPr lang="en-IN" b="0" i="0" dirty="0" err="1">
                <a:solidFill>
                  <a:srgbClr val="1F2328"/>
                </a:solidFill>
                <a:effectLst/>
                <a:latin typeface="Proxima Nova" panose="02000506030000020004" pitchFamily="2" charset="0"/>
              </a:rPr>
              <a:t>mockMVC</a:t>
            </a:r>
            <a:r>
              <a:rPr lang="en-IN" b="0" i="0" dirty="0">
                <a:solidFill>
                  <a:srgbClr val="1F2328"/>
                </a:solidFill>
                <a:effectLst/>
                <a:latin typeface="Proxima Nova" panose="02000506030000020004" pitchFamily="2" charset="0"/>
              </a:rPr>
              <a:t> </a:t>
            </a:r>
            <a:r>
              <a:rPr lang="en-IN" b="0" i="0" dirty="0" err="1">
                <a:solidFill>
                  <a:srgbClr val="1F2328"/>
                </a:solidFill>
                <a:effectLst/>
                <a:latin typeface="Proxima Nova" panose="02000506030000020004" pitchFamily="2" charset="0"/>
              </a:rPr>
              <a:t>webtesting</a:t>
            </a:r>
            <a:r>
              <a:rPr lang="en-IN" b="0" i="0" dirty="0">
                <a:solidFill>
                  <a:srgbClr val="1F2328"/>
                </a:solidFill>
                <a:effectLst/>
                <a:latin typeface="Proxima Nova" panose="02000506030000020004" pitchFamily="2" charset="0"/>
              </a:rPr>
              <a:t>.</a:t>
            </a:r>
          </a:p>
        </p:txBody>
      </p:sp>
      <p:sp>
        <p:nvSpPr>
          <p:cNvPr id="352" name="Google Shape;352;p10"/>
          <p:cNvSpPr txBox="1">
            <a:spLocks noGrp="1"/>
          </p:cNvSpPr>
          <p:nvPr>
            <p:ph type="title"/>
          </p:nvPr>
        </p:nvSpPr>
        <p:spPr>
          <a:xfrm>
            <a:off x="457864" y="324471"/>
            <a:ext cx="8228271" cy="5290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Unit Testing</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617562092"/>
      </p:ext>
    </p:extLst>
  </p:cSld>
  <p:clrMapOvr>
    <a:masterClrMapping/>
  </p:clrMapOvr>
</p:sld>
</file>

<file path=ppt/theme/theme1.xml><?xml version="1.0" encoding="utf-8"?>
<a:theme xmlns:a="http://schemas.openxmlformats.org/drawingml/2006/main" name="Office Theme">
  <a:themeElements>
    <a:clrScheme name="Sprinklr Brand">
      <a:dk1>
        <a:srgbClr val="000000"/>
      </a:dk1>
      <a:lt1>
        <a:srgbClr val="FFFFFF"/>
      </a:lt1>
      <a:dk2>
        <a:srgbClr val="2F3840"/>
      </a:dk2>
      <a:lt2>
        <a:srgbClr val="F1EFEF"/>
      </a:lt2>
      <a:accent1>
        <a:srgbClr val="00BAE7"/>
      </a:accent1>
      <a:accent2>
        <a:srgbClr val="128ACB"/>
      </a:accent2>
      <a:accent3>
        <a:srgbClr val="6FBE54"/>
      </a:accent3>
      <a:accent4>
        <a:srgbClr val="C9D132"/>
      </a:accent4>
      <a:accent5>
        <a:srgbClr val="F9A118"/>
      </a:accent5>
      <a:accent6>
        <a:srgbClr val="AA509E"/>
      </a:accent6>
      <a:hlink>
        <a:srgbClr val="0034C5"/>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Sprinklr Brand">
      <a:dk1>
        <a:srgbClr val="000000"/>
      </a:dk1>
      <a:lt1>
        <a:srgbClr val="FFFFFF"/>
      </a:lt1>
      <a:dk2>
        <a:srgbClr val="2F3840"/>
      </a:dk2>
      <a:lt2>
        <a:srgbClr val="F1EFEF"/>
      </a:lt2>
      <a:accent1>
        <a:srgbClr val="00BAE7"/>
      </a:accent1>
      <a:accent2>
        <a:srgbClr val="128ACB"/>
      </a:accent2>
      <a:accent3>
        <a:srgbClr val="6FBE54"/>
      </a:accent3>
      <a:accent4>
        <a:srgbClr val="C9D132"/>
      </a:accent4>
      <a:accent5>
        <a:srgbClr val="F9A118"/>
      </a:accent5>
      <a:accent6>
        <a:srgbClr val="AA509E"/>
      </a:accent6>
      <a:hlink>
        <a:srgbClr val="0034C5"/>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77AD3F468DAAD4884C045B8878659B9" ma:contentTypeVersion="15" ma:contentTypeDescription="Create a new document." ma:contentTypeScope="" ma:versionID="04a1ef5ac2d095a9965a7298cda01729">
  <xsd:schema xmlns:xsd="http://www.w3.org/2001/XMLSchema" xmlns:xs="http://www.w3.org/2001/XMLSchema" xmlns:p="http://schemas.microsoft.com/office/2006/metadata/properties" xmlns:ns2="ea4479ea-fc37-4f6c-8f1f-ca7bd1c9a7ed" xmlns:ns3="12a7d511-5c4a-45b2-b4f3-df680c8673e5" targetNamespace="http://schemas.microsoft.com/office/2006/metadata/properties" ma:root="true" ma:fieldsID="e090f915e18448f2f173c2a4c7e16f48" ns2:_="" ns3:_="">
    <xsd:import namespace="ea4479ea-fc37-4f6c-8f1f-ca7bd1c9a7ed"/>
    <xsd:import namespace="12a7d511-5c4a-45b2-b4f3-df680c8673e5"/>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a4479ea-fc37-4f6c-8f1f-ca7bd1c9a7e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b9a2327a-2078-47c1-a4f2-d0fabf55ea2d"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a7d511-5c4a-45b2-b4f3-df680c8673e5"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19ee6e4c-aaa6-4982-aa8a-7837a1e005b2}" ma:internalName="TaxCatchAll" ma:showField="CatchAllData" ma:web="12a7d511-5c4a-45b2-b4f3-df680c8673e5">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ea4479ea-fc37-4f6c-8f1f-ca7bd1c9a7ed">
      <Terms xmlns="http://schemas.microsoft.com/office/infopath/2007/PartnerControls"/>
    </lcf76f155ced4ddcb4097134ff3c332f>
    <TaxCatchAll xmlns="12a7d511-5c4a-45b2-b4f3-df680c8673e5" xsi:nil="true"/>
  </documentManagement>
</p:properties>
</file>

<file path=customXml/itemProps1.xml><?xml version="1.0" encoding="utf-8"?>
<ds:datastoreItem xmlns:ds="http://schemas.openxmlformats.org/officeDocument/2006/customXml" ds:itemID="{1041681D-D5B7-4829-831E-FEDB80FBC16A}">
  <ds:schemaRefs>
    <ds:schemaRef ds:uri="12a7d511-5c4a-45b2-b4f3-df680c8673e5"/>
    <ds:schemaRef ds:uri="ea4479ea-fc37-4f6c-8f1f-ca7bd1c9a7e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70CD579-C899-42A1-9DFB-E97C33187E92}">
  <ds:schemaRefs>
    <ds:schemaRef ds:uri="http://schemas.microsoft.com/sharepoint/v3/contenttype/forms"/>
  </ds:schemaRefs>
</ds:datastoreItem>
</file>

<file path=customXml/itemProps3.xml><?xml version="1.0" encoding="utf-8"?>
<ds:datastoreItem xmlns:ds="http://schemas.openxmlformats.org/officeDocument/2006/customXml" ds:itemID="{91027004-6F6E-40EA-97C8-9ECFFD8A2A7B}">
  <ds:schemaRefs>
    <ds:schemaRef ds:uri="12a7d511-5c4a-45b2-b4f3-df680c8673e5"/>
    <ds:schemaRef ds:uri="ea4479ea-fc37-4f6c-8f1f-ca7bd1c9a7e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172</TotalTime>
  <Words>1187</Words>
  <Application>Microsoft Macintosh PowerPoint</Application>
  <PresentationFormat>On-screen Show (16:9)</PresentationFormat>
  <Paragraphs>155</Paragraphs>
  <Slides>26</Slides>
  <Notes>26</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26</vt:i4>
      </vt:variant>
    </vt:vector>
  </HeadingPairs>
  <TitlesOfParts>
    <vt:vector size="32" baseType="lpstr">
      <vt:lpstr>Proxima Nova</vt:lpstr>
      <vt:lpstr>Calibri</vt:lpstr>
      <vt:lpstr>Open Sans</vt:lpstr>
      <vt:lpstr>Arial</vt:lpstr>
      <vt:lpstr>Office Theme</vt:lpstr>
      <vt:lpstr>Office Theme</vt:lpstr>
      <vt:lpstr>Log Analyzing Service</vt:lpstr>
      <vt:lpstr>PowerPoint Presentation</vt:lpstr>
      <vt:lpstr>Agenda</vt:lpstr>
      <vt:lpstr>Solution Description</vt:lpstr>
      <vt:lpstr>Exposed APIs</vt:lpstr>
      <vt:lpstr>Exposed APIs</vt:lpstr>
      <vt:lpstr>Some features</vt:lpstr>
      <vt:lpstr>Comparison between Databases</vt:lpstr>
      <vt:lpstr>Unit Testing</vt:lpstr>
      <vt:lpstr>Learnings</vt:lpstr>
      <vt:lpstr>Learnings</vt:lpstr>
      <vt:lpstr>Results</vt:lpstr>
      <vt:lpstr>Results</vt:lpstr>
      <vt:lpstr>Results</vt:lpstr>
      <vt:lpstr>Results</vt:lpstr>
      <vt:lpstr>Results</vt:lpstr>
      <vt:lpstr>Results</vt:lpstr>
      <vt:lpstr>Results</vt:lpstr>
      <vt:lpstr>Results</vt:lpstr>
      <vt:lpstr>Structure</vt:lpstr>
      <vt:lpstr>Structure</vt:lpstr>
      <vt:lpstr>Structure</vt:lpstr>
      <vt:lpstr>Structure</vt:lpstr>
      <vt:lpstr>Structure</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 version - slide template instructions </dc:title>
  <dc:creator>margaret.mayer</dc:creator>
  <cp:lastModifiedBy>Shyam Prajapati</cp:lastModifiedBy>
  <cp:revision>6</cp:revision>
  <dcterms:created xsi:type="dcterms:W3CDTF">2021-02-13T16:20:06Z</dcterms:created>
  <dcterms:modified xsi:type="dcterms:W3CDTF">2023-07-10T11:05:50Z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0x010100D77AD3F468DAAD4884C045B8878659B9</vt:lpwstr>
  </property>
  <property fmtid="{D5CDD505-2E9C-101B-9397-08002B2CF9AE}" pid="3" name="MediaServiceImageTags">
    <vt:lpwstr/>
  </property>
</Properties>
</file>